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Lst>
  <p:notesMasterIdLst>
    <p:notesMasterId r:id="rId15"/>
  </p:notesMasterIdLst>
  <p:handoutMasterIdLst>
    <p:handoutMasterId r:id="rId16"/>
  </p:handoutMasterIdLst>
  <p:sldIdLst>
    <p:sldId id="1520" r:id="rId5"/>
    <p:sldId id="1531" r:id="rId6"/>
    <p:sldId id="1535" r:id="rId7"/>
    <p:sldId id="1541" r:id="rId8"/>
    <p:sldId id="1526" r:id="rId9"/>
    <p:sldId id="1523" r:id="rId10"/>
    <p:sldId id="1539" r:id="rId11"/>
    <p:sldId id="1540" r:id="rId12"/>
    <p:sldId id="1542" r:id="rId13"/>
    <p:sldId id="153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E32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30"/>
  </p:normalViewPr>
  <p:slideViewPr>
    <p:cSldViewPr snapToGrid="0">
      <p:cViewPr varScale="1">
        <p:scale>
          <a:sx n="83" d="100"/>
          <a:sy n="83" d="100"/>
        </p:scale>
        <p:origin x="643"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Duggineni" userId="80082a1a4b63cd07" providerId="LiveId" clId="{47309940-A252-4509-9B95-0C536A3BA279}"/>
    <pc:docChg chg="undo custSel addSld modSld sldOrd">
      <pc:chgData name="Akhil Duggineni" userId="80082a1a4b63cd07" providerId="LiveId" clId="{47309940-A252-4509-9B95-0C536A3BA279}" dt="2025-08-03T19:25:06.191" v="190" actId="1076"/>
      <pc:docMkLst>
        <pc:docMk/>
      </pc:docMkLst>
      <pc:sldChg chg="delSp modSp mod">
        <pc:chgData name="Akhil Duggineni" userId="80082a1a4b63cd07" providerId="LiveId" clId="{47309940-A252-4509-9B95-0C536A3BA279}" dt="2025-08-03T19:02:37.856" v="90" actId="14100"/>
        <pc:sldMkLst>
          <pc:docMk/>
          <pc:sldMk cId="3342914869" sldId="1520"/>
        </pc:sldMkLst>
        <pc:spChg chg="del">
          <ac:chgData name="Akhil Duggineni" userId="80082a1a4b63cd07" providerId="LiveId" clId="{47309940-A252-4509-9B95-0C536A3BA279}" dt="2025-08-03T19:02:22.407" v="87" actId="478"/>
          <ac:spMkLst>
            <pc:docMk/>
            <pc:sldMk cId="3342914869" sldId="1520"/>
            <ac:spMk id="3" creationId="{31A3B90A-7D24-DF39-73A4-00894876CBEB}"/>
          </ac:spMkLst>
        </pc:spChg>
        <pc:spChg chg="mod">
          <ac:chgData name="Akhil Duggineni" userId="80082a1a4b63cd07" providerId="LiveId" clId="{47309940-A252-4509-9B95-0C536A3BA279}" dt="2025-08-03T19:02:37.856" v="90" actId="14100"/>
          <ac:spMkLst>
            <pc:docMk/>
            <pc:sldMk cId="3342914869" sldId="1520"/>
            <ac:spMk id="10" creationId="{EFBEB139-49D2-8D04-86D2-09C06D00D17B}"/>
          </ac:spMkLst>
        </pc:spChg>
        <pc:picChg chg="del">
          <ac:chgData name="Akhil Duggineni" userId="80082a1a4b63cd07" providerId="LiveId" clId="{47309940-A252-4509-9B95-0C536A3BA279}" dt="2025-08-03T19:02:07.135" v="81" actId="478"/>
          <ac:picMkLst>
            <pc:docMk/>
            <pc:sldMk cId="3342914869" sldId="1520"/>
            <ac:picMk id="5" creationId="{3BD32476-8115-D2B6-BFE3-06D7BA921C49}"/>
          </ac:picMkLst>
        </pc:picChg>
      </pc:sldChg>
      <pc:sldChg chg="delSp modSp mod">
        <pc:chgData name="Akhil Duggineni" userId="80082a1a4b63cd07" providerId="LiveId" clId="{47309940-A252-4509-9B95-0C536A3BA279}" dt="2025-08-03T19:03:30.529" v="96" actId="1076"/>
        <pc:sldMkLst>
          <pc:docMk/>
          <pc:sldMk cId="306656890" sldId="1523"/>
        </pc:sldMkLst>
        <pc:spChg chg="mod">
          <ac:chgData name="Akhil Duggineni" userId="80082a1a4b63cd07" providerId="LiveId" clId="{47309940-A252-4509-9B95-0C536A3BA279}" dt="2025-08-03T19:03:30.529" v="96" actId="1076"/>
          <ac:spMkLst>
            <pc:docMk/>
            <pc:sldMk cId="306656890" sldId="1523"/>
            <ac:spMk id="9" creationId="{D8193306-B28D-3BE7-76F1-9236DA059301}"/>
          </ac:spMkLst>
        </pc:spChg>
        <pc:picChg chg="del">
          <ac:chgData name="Akhil Duggineni" userId="80082a1a4b63cd07" providerId="LiveId" clId="{47309940-A252-4509-9B95-0C536A3BA279}" dt="2025-08-03T19:02:15.401" v="84" actId="478"/>
          <ac:picMkLst>
            <pc:docMk/>
            <pc:sldMk cId="306656890" sldId="1523"/>
            <ac:picMk id="11" creationId="{802BD86C-C686-8DDF-EE9D-65CC87991C4D}"/>
          </ac:picMkLst>
        </pc:picChg>
      </pc:sldChg>
      <pc:sldChg chg="addSp delSp modSp mod">
        <pc:chgData name="Akhil Duggineni" userId="80082a1a4b63cd07" providerId="LiveId" clId="{47309940-A252-4509-9B95-0C536A3BA279}" dt="2025-08-03T19:17:40.624" v="135" actId="207"/>
        <pc:sldMkLst>
          <pc:docMk/>
          <pc:sldMk cId="1044852942" sldId="1535"/>
        </pc:sldMkLst>
        <pc:spChg chg="mod">
          <ac:chgData name="Akhil Duggineni" userId="80082a1a4b63cd07" providerId="LiveId" clId="{47309940-A252-4509-9B95-0C536A3BA279}" dt="2025-08-03T19:17:35.892" v="134" actId="207"/>
          <ac:spMkLst>
            <pc:docMk/>
            <pc:sldMk cId="1044852942" sldId="1535"/>
            <ac:spMk id="2" creationId="{9C3E34F1-7C98-C1DA-D26C-8FB7C8603810}"/>
          </ac:spMkLst>
        </pc:spChg>
        <pc:spChg chg="add del mod">
          <ac:chgData name="Akhil Duggineni" userId="80082a1a4b63cd07" providerId="LiveId" clId="{47309940-A252-4509-9B95-0C536A3BA279}" dt="2025-08-03T19:02:24.977" v="89" actId="478"/>
          <ac:spMkLst>
            <pc:docMk/>
            <pc:sldMk cId="1044852942" sldId="1535"/>
            <ac:spMk id="5" creationId="{C73D3A19-F9CF-90FB-CA79-7FB227189086}"/>
          </ac:spMkLst>
        </pc:spChg>
        <pc:spChg chg="add mod">
          <ac:chgData name="Akhil Duggineni" userId="80082a1a4b63cd07" providerId="LiveId" clId="{47309940-A252-4509-9B95-0C536A3BA279}" dt="2025-08-03T19:17:40.624" v="135" actId="207"/>
          <ac:spMkLst>
            <pc:docMk/>
            <pc:sldMk cId="1044852942" sldId="1535"/>
            <ac:spMk id="7" creationId="{9DF63311-6E4C-E287-6DFC-D5592ED7B14F}"/>
          </ac:spMkLst>
        </pc:spChg>
        <pc:picChg chg="del">
          <ac:chgData name="Akhil Duggineni" userId="80082a1a4b63cd07" providerId="LiveId" clId="{47309940-A252-4509-9B95-0C536A3BA279}" dt="2025-08-03T19:02:12.002" v="82" actId="478"/>
          <ac:picMkLst>
            <pc:docMk/>
            <pc:sldMk cId="1044852942" sldId="1535"/>
            <ac:picMk id="4" creationId="{68E48BCB-7712-623B-B739-92A556DEBB96}"/>
          </ac:picMkLst>
        </pc:picChg>
        <pc:picChg chg="del">
          <ac:chgData name="Akhil Duggineni" userId="80082a1a4b63cd07" providerId="LiveId" clId="{47309940-A252-4509-9B95-0C536A3BA279}" dt="2025-08-03T19:02:24.367" v="88" actId="478"/>
          <ac:picMkLst>
            <pc:docMk/>
            <pc:sldMk cId="1044852942" sldId="1535"/>
            <ac:picMk id="9" creationId="{54E2680E-1A83-E66B-7A7D-2972395D46E7}"/>
          </ac:picMkLst>
        </pc:picChg>
      </pc:sldChg>
      <pc:sldChg chg="addSp delSp modSp mod">
        <pc:chgData name="Akhil Duggineni" userId="80082a1a4b63cd07" providerId="LiveId" clId="{47309940-A252-4509-9B95-0C536A3BA279}" dt="2025-08-03T19:25:06.191" v="190" actId="1076"/>
        <pc:sldMkLst>
          <pc:docMk/>
          <pc:sldMk cId="355348796" sldId="1536"/>
        </pc:sldMkLst>
        <pc:spChg chg="add mod">
          <ac:chgData name="Akhil Duggineni" userId="80082a1a4b63cd07" providerId="LiveId" clId="{47309940-A252-4509-9B95-0C536A3BA279}" dt="2025-08-03T19:24:57.333" v="188" actId="122"/>
          <ac:spMkLst>
            <pc:docMk/>
            <pc:sldMk cId="355348796" sldId="1536"/>
            <ac:spMk id="2" creationId="{3C5D51E5-5523-DCF4-A6A9-1C7BAB253318}"/>
          </ac:spMkLst>
        </pc:spChg>
        <pc:spChg chg="mod">
          <ac:chgData name="Akhil Duggineni" userId="80082a1a4b63cd07" providerId="LiveId" clId="{47309940-A252-4509-9B95-0C536A3BA279}" dt="2025-08-03T19:23:28.608" v="173" actId="1076"/>
          <ac:spMkLst>
            <pc:docMk/>
            <pc:sldMk cId="355348796" sldId="1536"/>
            <ac:spMk id="4" creationId="{94632939-2A1C-F1D6-5DD4-7A2DBCEDFE36}"/>
          </ac:spMkLst>
        </pc:spChg>
        <pc:spChg chg="add mod">
          <ac:chgData name="Akhil Duggineni" userId="80082a1a4b63cd07" providerId="LiveId" clId="{47309940-A252-4509-9B95-0C536A3BA279}" dt="2025-08-03T19:25:06.191" v="190" actId="1076"/>
          <ac:spMkLst>
            <pc:docMk/>
            <pc:sldMk cId="355348796" sldId="1536"/>
            <ac:spMk id="5" creationId="{CB3590E8-5FFD-924A-6385-AD597AE95770}"/>
          </ac:spMkLst>
        </pc:spChg>
        <pc:spChg chg="del">
          <ac:chgData name="Akhil Duggineni" userId="80082a1a4b63cd07" providerId="LiveId" clId="{47309940-A252-4509-9B95-0C536A3BA279}" dt="2025-08-03T19:02:19.839" v="86" actId="478"/>
          <ac:spMkLst>
            <pc:docMk/>
            <pc:sldMk cId="355348796" sldId="1536"/>
            <ac:spMk id="7" creationId="{863CC18C-33A4-000F-31D2-8CF436E738AC}"/>
          </ac:spMkLst>
        </pc:spChg>
        <pc:picChg chg="del">
          <ac:chgData name="Akhil Duggineni" userId="80082a1a4b63cd07" providerId="LiveId" clId="{47309940-A252-4509-9B95-0C536A3BA279}" dt="2025-08-03T19:02:18.810" v="85" actId="478"/>
          <ac:picMkLst>
            <pc:docMk/>
            <pc:sldMk cId="355348796" sldId="1536"/>
            <ac:picMk id="9" creationId="{CFFD40D5-9E1E-2FAB-E903-0046FF680DBB}"/>
          </ac:picMkLst>
        </pc:picChg>
      </pc:sldChg>
      <pc:sldChg chg="addSp delSp modSp mod ord">
        <pc:chgData name="Akhil Duggineni" userId="80082a1a4b63cd07" providerId="LiveId" clId="{47309940-A252-4509-9B95-0C536A3BA279}" dt="2025-08-03T19:10:09.190" v="112"/>
        <pc:sldMkLst>
          <pc:docMk/>
          <pc:sldMk cId="4247410810" sldId="1539"/>
        </pc:sldMkLst>
        <pc:spChg chg="add mod">
          <ac:chgData name="Akhil Duggineni" userId="80082a1a4b63cd07" providerId="LiveId" clId="{47309940-A252-4509-9B95-0C536A3BA279}" dt="2025-08-03T19:09:30.976" v="109" actId="207"/>
          <ac:spMkLst>
            <pc:docMk/>
            <pc:sldMk cId="4247410810" sldId="1539"/>
            <ac:spMk id="3" creationId="{23343D8D-7BA0-C215-680C-05A97BC782FF}"/>
          </ac:spMkLst>
        </pc:spChg>
        <pc:spChg chg="del mod">
          <ac:chgData name="Akhil Duggineni" userId="80082a1a4b63cd07" providerId="LiveId" clId="{47309940-A252-4509-9B95-0C536A3BA279}" dt="2025-08-03T19:08:31.636" v="101"/>
          <ac:spMkLst>
            <pc:docMk/>
            <pc:sldMk cId="4247410810" sldId="1539"/>
            <ac:spMk id="12" creationId="{1EFE38BB-89FF-58AC-BCC7-A450B063E114}"/>
          </ac:spMkLst>
        </pc:spChg>
        <pc:graphicFrameChg chg="mod modGraphic">
          <ac:chgData name="Akhil Duggineni" userId="80082a1a4b63cd07" providerId="LiveId" clId="{47309940-A252-4509-9B95-0C536A3BA279}" dt="2025-08-03T19:09:36.299" v="110" actId="207"/>
          <ac:graphicFrameMkLst>
            <pc:docMk/>
            <pc:sldMk cId="4247410810" sldId="1539"/>
            <ac:graphicFrameMk id="11" creationId="{E3B44F38-2C5C-D15D-CEBD-E0CA79DBFE85}"/>
          </ac:graphicFrameMkLst>
        </pc:graphicFrameChg>
      </pc:sldChg>
      <pc:sldChg chg="delSp modSp mod">
        <pc:chgData name="Akhil Duggineni" userId="80082a1a4b63cd07" providerId="LiveId" clId="{47309940-A252-4509-9B95-0C536A3BA279}" dt="2025-08-03T19:03:17.240" v="94" actId="1076"/>
        <pc:sldMkLst>
          <pc:docMk/>
          <pc:sldMk cId="2766970233" sldId="1541"/>
        </pc:sldMkLst>
        <pc:spChg chg="mod">
          <ac:chgData name="Akhil Duggineni" userId="80082a1a4b63cd07" providerId="LiveId" clId="{47309940-A252-4509-9B95-0C536A3BA279}" dt="2025-08-03T19:03:17.240" v="94" actId="1076"/>
          <ac:spMkLst>
            <pc:docMk/>
            <pc:sldMk cId="2766970233" sldId="1541"/>
            <ac:spMk id="9" creationId="{BB2337B5-828A-322C-1E72-BDE477A064BD}"/>
          </ac:spMkLst>
        </pc:spChg>
        <pc:picChg chg="del">
          <ac:chgData name="Akhil Duggineni" userId="80082a1a4b63cd07" providerId="LiveId" clId="{47309940-A252-4509-9B95-0C536A3BA279}" dt="2025-08-03T19:02:13.462" v="83" actId="478"/>
          <ac:picMkLst>
            <pc:docMk/>
            <pc:sldMk cId="2766970233" sldId="1541"/>
            <ac:picMk id="11" creationId="{8E7D9E0C-73C4-FA10-181B-2DEBC4454F0A}"/>
          </ac:picMkLst>
        </pc:picChg>
      </pc:sldChg>
      <pc:sldChg chg="addSp delSp modSp new mod ord">
        <pc:chgData name="Akhil Duggineni" userId="80082a1a4b63cd07" providerId="LiveId" clId="{47309940-A252-4509-9B95-0C536A3BA279}" dt="2025-08-03T19:23:12.994" v="171" actId="207"/>
        <pc:sldMkLst>
          <pc:docMk/>
          <pc:sldMk cId="257311404" sldId="1542"/>
        </pc:sldMkLst>
        <pc:spChg chg="add">
          <ac:chgData name="Akhil Duggineni" userId="80082a1a4b63cd07" providerId="LiveId" clId="{47309940-A252-4509-9B95-0C536A3BA279}" dt="2025-08-03T19:21:00.651" v="145"/>
          <ac:spMkLst>
            <pc:docMk/>
            <pc:sldMk cId="257311404" sldId="1542"/>
            <ac:spMk id="2" creationId="{021D69C5-9C9A-DB2C-0E0A-CE85F5E1A647}"/>
          </ac:spMkLst>
        </pc:spChg>
        <pc:spChg chg="add">
          <ac:chgData name="Akhil Duggineni" userId="80082a1a4b63cd07" providerId="LiveId" clId="{47309940-A252-4509-9B95-0C536A3BA279}" dt="2025-08-03T19:21:00.651" v="145"/>
          <ac:spMkLst>
            <pc:docMk/>
            <pc:sldMk cId="257311404" sldId="1542"/>
            <ac:spMk id="3" creationId="{1BC7478F-E11C-33E5-E83A-A71DAC6E53EF}"/>
          </ac:spMkLst>
        </pc:spChg>
        <pc:spChg chg="add">
          <ac:chgData name="Akhil Duggineni" userId="80082a1a4b63cd07" providerId="LiveId" clId="{47309940-A252-4509-9B95-0C536A3BA279}" dt="2025-08-03T19:21:00.651" v="145"/>
          <ac:spMkLst>
            <pc:docMk/>
            <pc:sldMk cId="257311404" sldId="1542"/>
            <ac:spMk id="4" creationId="{188B4B57-1B05-ADD8-68CF-ABBD3A197F76}"/>
          </ac:spMkLst>
        </pc:spChg>
        <pc:spChg chg="add">
          <ac:chgData name="Akhil Duggineni" userId="80082a1a4b63cd07" providerId="LiveId" clId="{47309940-A252-4509-9B95-0C536A3BA279}" dt="2025-08-03T19:21:00.651" v="145"/>
          <ac:spMkLst>
            <pc:docMk/>
            <pc:sldMk cId="257311404" sldId="1542"/>
            <ac:spMk id="5" creationId="{9DA5102E-EEB1-39AE-5124-4D9C13371E49}"/>
          </ac:spMkLst>
        </pc:spChg>
        <pc:spChg chg="add">
          <ac:chgData name="Akhil Duggineni" userId="80082a1a4b63cd07" providerId="LiveId" clId="{47309940-A252-4509-9B95-0C536A3BA279}" dt="2025-08-03T19:21:00.651" v="145"/>
          <ac:spMkLst>
            <pc:docMk/>
            <pc:sldMk cId="257311404" sldId="1542"/>
            <ac:spMk id="6" creationId="{F9379C3A-9438-4311-A74F-D80C770D44D5}"/>
          </ac:spMkLst>
        </pc:spChg>
        <pc:spChg chg="add del mod">
          <ac:chgData name="Akhil Duggineni" userId="80082a1a4b63cd07" providerId="LiveId" clId="{47309940-A252-4509-9B95-0C536A3BA279}" dt="2025-08-03T19:23:12.994" v="171" actId="207"/>
          <ac:spMkLst>
            <pc:docMk/>
            <pc:sldMk cId="257311404" sldId="1542"/>
            <ac:spMk id="7" creationId="{1B1EAD14-DB3A-00D9-C537-8255EE5D4A38}"/>
          </ac:spMkLst>
        </pc:spChg>
        <pc:spChg chg="add">
          <ac:chgData name="Akhil Duggineni" userId="80082a1a4b63cd07" providerId="LiveId" clId="{47309940-A252-4509-9B95-0C536A3BA279}" dt="2025-08-03T19:21:00.651" v="145"/>
          <ac:spMkLst>
            <pc:docMk/>
            <pc:sldMk cId="257311404" sldId="1542"/>
            <ac:spMk id="8" creationId="{ACF022C1-4B9B-9B54-1623-F78B645323E0}"/>
          </ac:spMkLst>
        </pc:spChg>
        <pc:spChg chg="add mod">
          <ac:chgData name="Akhil Duggineni" userId="80082a1a4b63cd07" providerId="LiveId" clId="{47309940-A252-4509-9B95-0C536A3BA279}" dt="2025-07-31T20:30:20.714" v="17" actId="207"/>
          <ac:spMkLst>
            <pc:docMk/>
            <pc:sldMk cId="257311404" sldId="1542"/>
            <ac:spMk id="9" creationId="{6100D2AE-DA37-E14A-9158-87516A12E5F5}"/>
          </ac:spMkLst>
        </pc:spChg>
        <pc:spChg chg="add">
          <ac:chgData name="Akhil Duggineni" userId="80082a1a4b63cd07" providerId="LiveId" clId="{47309940-A252-4509-9B95-0C536A3BA279}" dt="2025-08-03T19:21:00.651" v="145"/>
          <ac:spMkLst>
            <pc:docMk/>
            <pc:sldMk cId="257311404" sldId="1542"/>
            <ac:spMk id="10" creationId="{03D6267A-96BD-D6D0-153E-309C9FD2F585}"/>
          </ac:spMkLst>
        </pc:spChg>
        <pc:spChg chg="add mod">
          <ac:chgData name="Akhil Duggineni" userId="80082a1a4b63cd07" providerId="LiveId" clId="{47309940-A252-4509-9B95-0C536A3BA279}" dt="2025-08-03T19:21:33.911" v="164" actId="1076"/>
          <ac:spMkLst>
            <pc:docMk/>
            <pc:sldMk cId="257311404" sldId="1542"/>
            <ac:spMk id="11" creationId="{B25ED3CE-15F6-BE9C-5710-E60DD92E035A}"/>
          </ac:spMkLst>
        </pc:spChg>
        <pc:spChg chg="add del mod">
          <ac:chgData name="Akhil Duggineni" userId="80082a1a4b63cd07" providerId="LiveId" clId="{47309940-A252-4509-9B95-0C536A3BA279}" dt="2025-08-03T19:21:33.911" v="164" actId="1076"/>
          <ac:spMkLst>
            <pc:docMk/>
            <pc:sldMk cId="257311404" sldId="1542"/>
            <ac:spMk id="12" creationId="{51DCE9F2-01FB-C44A-C6B6-BF5ADDD263CD}"/>
          </ac:spMkLst>
        </pc:spChg>
        <pc:spChg chg="add mod">
          <ac:chgData name="Akhil Duggineni" userId="80082a1a4b63cd07" providerId="LiveId" clId="{47309940-A252-4509-9B95-0C536A3BA279}" dt="2025-08-03T19:21:33.911" v="164" actId="1076"/>
          <ac:spMkLst>
            <pc:docMk/>
            <pc:sldMk cId="257311404" sldId="1542"/>
            <ac:spMk id="13" creationId="{B6860B87-64A7-CC80-BD2F-F74CD6EF4C0F}"/>
          </ac:spMkLst>
        </pc:spChg>
        <pc:spChg chg="add del mod">
          <ac:chgData name="Akhil Duggineni" userId="80082a1a4b63cd07" providerId="LiveId" clId="{47309940-A252-4509-9B95-0C536A3BA279}" dt="2025-08-03T19:21:33.911" v="164" actId="1076"/>
          <ac:spMkLst>
            <pc:docMk/>
            <pc:sldMk cId="257311404" sldId="1542"/>
            <ac:spMk id="14" creationId="{A96630C1-3E00-F091-AC2D-373E4EF5677F}"/>
          </ac:spMkLst>
        </pc:spChg>
        <pc:spChg chg="add mod">
          <ac:chgData name="Akhil Duggineni" userId="80082a1a4b63cd07" providerId="LiveId" clId="{47309940-A252-4509-9B95-0C536A3BA279}" dt="2025-08-03T19:21:33.911" v="164" actId="1076"/>
          <ac:spMkLst>
            <pc:docMk/>
            <pc:sldMk cId="257311404" sldId="1542"/>
            <ac:spMk id="15" creationId="{B1B20411-5231-C104-7548-851837FED4DA}"/>
          </ac:spMkLst>
        </pc:spChg>
        <pc:spChg chg="add del mod">
          <ac:chgData name="Akhil Duggineni" userId="80082a1a4b63cd07" providerId="LiveId" clId="{47309940-A252-4509-9B95-0C536A3BA279}" dt="2025-08-03T19:21:33.911" v="164" actId="1076"/>
          <ac:spMkLst>
            <pc:docMk/>
            <pc:sldMk cId="257311404" sldId="1542"/>
            <ac:spMk id="16" creationId="{716A48F2-571C-1F33-93BB-E65E318A2FCB}"/>
          </ac:spMkLst>
        </pc:spChg>
        <pc:spChg chg="add mod">
          <ac:chgData name="Akhil Duggineni" userId="80082a1a4b63cd07" providerId="LiveId" clId="{47309940-A252-4509-9B95-0C536A3BA279}" dt="2025-08-03T19:21:33.911" v="164" actId="1076"/>
          <ac:spMkLst>
            <pc:docMk/>
            <pc:sldMk cId="257311404" sldId="1542"/>
            <ac:spMk id="17" creationId="{15AD76C5-0ABC-16AC-2858-0329192CCF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8/4/2025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8/4/2025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4421221"/>
            <a:ext cx="10478450" cy="914400"/>
          </a:xfrm>
        </p:spPr>
        <p:txBody>
          <a:bodyPr anchor="t" anchorCtr="0">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5335373"/>
            <a:ext cx="10478450" cy="731520"/>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10">
            <a:extLst>
              <a:ext uri="{FF2B5EF4-FFF2-40B4-BE49-F238E27FC236}">
                <a16:creationId xmlns:a16="http://schemas.microsoft.com/office/drawing/2014/main" id="{8CC9A669-A9A2-C81A-7659-2BE084D43C34}"/>
              </a:ext>
            </a:extLst>
          </p:cNvPr>
          <p:cNvSpPr>
            <a:spLocks noGrp="1"/>
          </p:cNvSpPr>
          <p:nvPr>
            <p:ph type="pic" sz="quarter" idx="17"/>
          </p:nvPr>
        </p:nvSpPr>
        <p:spPr>
          <a:xfrm>
            <a:off x="0" y="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pic>
        <p:nvPicPr>
          <p:cNvPr id="6" name="Graphic 5">
            <a:extLst>
              <a:ext uri="{FF2B5EF4-FFF2-40B4-BE49-F238E27FC236}">
                <a16:creationId xmlns:a16="http://schemas.microsoft.com/office/drawing/2014/main" id="{46B6C58C-A09F-CD8C-3AD4-3613FA8617A9}"/>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1227057" y="4519930"/>
            <a:ext cx="36576" cy="521208"/>
          </a:xfrm>
          <a:prstGeom prst="rect">
            <a:avLst/>
          </a:prstGeom>
        </p:spPr>
      </p:pic>
    </p:spTree>
    <p:extLst>
      <p:ext uri="{BB962C8B-B14F-4D97-AF65-F5344CB8AC3E}">
        <p14:creationId xmlns:p14="http://schemas.microsoft.com/office/powerpoint/2010/main" val="3052079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1302209"/>
            <a:ext cx="5577962" cy="4807131"/>
          </a:xfrm>
        </p:spPr>
        <p:txBody>
          <a:bodyPr anchor="b">
            <a:norm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411808" y="1884121"/>
            <a:ext cx="3596952" cy="4151675"/>
          </a:xfrm>
        </p:spPr>
        <p:txBody>
          <a:bodyPr anchor="b" anchorCtr="0">
            <a:normAutofit/>
          </a:bodyPr>
          <a:lstStyle>
            <a:lvl1pPr marL="0" indent="0">
              <a:spcAft>
                <a:spcPts val="1000"/>
              </a:spcAft>
              <a:buFontTx/>
              <a:buNone/>
              <a:defRPr sz="1800"/>
            </a:lvl1pPr>
            <a:lvl2pPr marL="228600" indent="0">
              <a:spcAft>
                <a:spcPts val="1000"/>
              </a:spcAft>
              <a:buFontTx/>
              <a:buNone/>
              <a:defRPr sz="1600"/>
            </a:lvl2pPr>
            <a:lvl3pPr marL="457200" indent="0">
              <a:spcAft>
                <a:spcPts val="1000"/>
              </a:spcAft>
              <a:buFontTx/>
              <a:buNone/>
              <a:defRPr sz="1400"/>
            </a:lvl3pPr>
            <a:lvl4pPr marL="685800" indent="0">
              <a:spcAft>
                <a:spcPts val="1000"/>
              </a:spcAft>
              <a:buFontTx/>
              <a:buNone/>
              <a:defRPr sz="1800"/>
            </a:lvl4pPr>
            <a:lvl5pPr marL="914400" indent="0">
              <a:spcAft>
                <a:spcPts val="1000"/>
              </a:spcAft>
              <a:buFontTx/>
              <a:buNone/>
              <a:defRPr sz="1800"/>
            </a:lvl5pPr>
          </a:lstStyle>
          <a:p>
            <a:pPr lvl="0"/>
            <a:r>
              <a:rPr lang="en-US"/>
              <a:t>Click to 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CDB380E6-DA46-CD20-B419-2C58AADE9DD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752392" y="675798"/>
            <a:ext cx="36576" cy="521208"/>
          </a:xfrm>
          <a:prstGeom prst="rect">
            <a:avLst/>
          </a:prstGeom>
        </p:spPr>
      </p:pic>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832848" y="803514"/>
            <a:ext cx="429207" cy="365125"/>
          </a:xfrm>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492150" y="799483"/>
            <a:ext cx="4429566" cy="365125"/>
          </a:xfrm>
        </p:spPr>
        <p:txBody>
          <a:bodyPr/>
          <a:lstStyle>
            <a:lvl1pPr algn="ctr">
              <a:defRPr/>
            </a:lvl1pPr>
          </a:lstStyle>
          <a:p>
            <a:pPr algn="l"/>
            <a:endParaRPr lang="en-US" dirty="0"/>
          </a:p>
        </p:txBody>
      </p:sp>
    </p:spTree>
    <p:extLst>
      <p:ext uri="{BB962C8B-B14F-4D97-AF65-F5344CB8AC3E}">
        <p14:creationId xmlns:p14="http://schemas.microsoft.com/office/powerpoint/2010/main" val="358366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1302209"/>
            <a:ext cx="3234184" cy="4202629"/>
          </a:xfrm>
        </p:spPr>
        <p:txBody>
          <a:bodyPr anchor="ctr" anchorCtr="0">
            <a:norm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297524" y="1353163"/>
            <a:ext cx="3596952" cy="4151675"/>
          </a:xfrm>
        </p:spPr>
        <p:txBody>
          <a:bodyPr anchor="ctr" anchorCtr="0">
            <a:normAutofit/>
          </a:bodyPr>
          <a:lstStyle>
            <a:lvl1pPr marL="0" indent="0">
              <a:spcAft>
                <a:spcPts val="1000"/>
              </a:spcAft>
              <a:buFontTx/>
              <a:buNone/>
              <a:defRPr sz="1800"/>
            </a:lvl1pPr>
            <a:lvl2pPr marL="228600" indent="0">
              <a:spcAft>
                <a:spcPts val="1000"/>
              </a:spcAft>
              <a:buFontTx/>
              <a:buNone/>
              <a:defRPr sz="1600"/>
            </a:lvl2pPr>
            <a:lvl3pPr marL="457200" indent="0">
              <a:spcAft>
                <a:spcPts val="1000"/>
              </a:spcAft>
              <a:buFontTx/>
              <a:buNone/>
              <a:defRPr sz="1400"/>
            </a:lvl3pPr>
            <a:lvl4pPr marL="685800" indent="0">
              <a:spcAft>
                <a:spcPts val="1000"/>
              </a:spcAft>
              <a:buFontTx/>
              <a:buNone/>
              <a:defRPr sz="1800"/>
            </a:lvl4pPr>
            <a:lvl5pPr marL="914400" indent="0">
              <a:spcAft>
                <a:spcPts val="1000"/>
              </a:spcAft>
              <a:buFontTx/>
              <a:buNone/>
              <a:defRPr sz="1800"/>
            </a:lvl5pPr>
          </a:lstStyle>
          <a:p>
            <a:pPr lvl="0"/>
            <a:r>
              <a:rPr lang="en-US"/>
              <a:t>Click to 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CDB380E6-DA46-CD20-B419-2C58AADE9DD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9576" y="675798"/>
            <a:ext cx="36576" cy="521208"/>
          </a:xfrm>
          <a:prstGeom prst="rect">
            <a:avLst/>
          </a:prstGeom>
        </p:spPr>
      </p:pic>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0936224" y="813816"/>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96386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4732B46-F1F0-7522-FC25-AABA628DA30B}"/>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104188" y="676656"/>
            <a:ext cx="36576" cy="5212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4552002"/>
            <a:ext cx="4663440" cy="1554480"/>
          </a:xfrm>
        </p:spPr>
        <p:txBody>
          <a:bodyPr anchor="b" anchorCtr="0">
            <a:noAutofit/>
          </a:bodyPr>
          <a:lstStyle>
            <a:lvl1pPr>
              <a:defRPr sz="3200"/>
            </a:lvl1pPr>
          </a:lstStyle>
          <a:p>
            <a:r>
              <a:rPr lang="en-US"/>
              <a:t>Click to edit Master title style</a:t>
            </a:r>
            <a:endParaRPr lang="en-US" dirty="0"/>
          </a:p>
        </p:txBody>
      </p:sp>
      <p:sp>
        <p:nvSpPr>
          <p:cNvPr id="9" name="Picture Placeholder 10">
            <a:extLst>
              <a:ext uri="{FF2B5EF4-FFF2-40B4-BE49-F238E27FC236}">
                <a16:creationId xmlns:a16="http://schemas.microsoft.com/office/drawing/2014/main" id="{622FFB4D-B5E7-3882-7509-50FC147AD0C1}"/>
              </a:ext>
            </a:extLst>
          </p:cNvPr>
          <p:cNvSpPr>
            <a:spLocks noGrp="1"/>
          </p:cNvSpPr>
          <p:nvPr>
            <p:ph type="pic" sz="quarter" idx="14"/>
          </p:nvPr>
        </p:nvSpPr>
        <p:spPr>
          <a:xfrm>
            <a:off x="923544" y="941832"/>
            <a:ext cx="4179742" cy="2992856"/>
          </a:xfrm>
          <a:blipFill dpi="0" rotWithShape="1">
            <a:blip r:embed="rId4">
              <a:alphaModFix amt="60000"/>
            </a:blip>
            <a:srcRect/>
            <a:stretch>
              <a:fillRect l="-3918" t="-835" b="-338"/>
            </a:stretch>
          </a:blipFill>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0936224" y="816682"/>
            <a:ext cx="429207" cy="365125"/>
          </a:xfrm>
        </p:spPr>
        <p:txBody>
          <a:bodyPr/>
          <a:lstStyle>
            <a:lvl1pPr algn="r">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765388" y="2718978"/>
            <a:ext cx="4663440" cy="3337560"/>
          </a:xfrm>
        </p:spPr>
        <p:txBody>
          <a:bodyPr anchor="b" anchorCtr="0">
            <a:normAutofit/>
          </a:bodyPr>
          <a:lstStyle>
            <a:lvl1pPr marL="0" indent="0">
              <a:buFont typeface="+mj-lt"/>
              <a:buNone/>
              <a:defRPr sz="1800"/>
            </a:lvl1pPr>
            <a:lvl2pPr marL="228600" indent="0">
              <a:buFont typeface="+mj-lt"/>
              <a:buNone/>
              <a:defRPr sz="1600"/>
            </a:lvl2pPr>
            <a:lvl3pPr marL="457200" indent="0">
              <a:buFont typeface="+mj-lt"/>
              <a:buNone/>
              <a:defRPr sz="1400"/>
            </a:lvl3pPr>
            <a:lvl4pPr marL="685800" indent="0">
              <a:buFont typeface="+mj-lt"/>
              <a:buNone/>
              <a:defRPr sz="1800"/>
            </a:lvl4pPr>
            <a:lvl5pPr>
              <a:buFont typeface="+mj-lt"/>
              <a:buNone/>
              <a:defRPr sz="18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759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24975" y="831439"/>
            <a:ext cx="10440990" cy="113225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24975" y="2103120"/>
            <a:ext cx="10440989" cy="357729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96419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1C55ED2-79AB-08DC-6DCF-C07F6CBD227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922189" y="1217512"/>
            <a:ext cx="36576" cy="52120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09404" y="2385975"/>
            <a:ext cx="4325112" cy="2454796"/>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32398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6383B9E-F152-84FC-BD1D-4F84C5670DA1}"/>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57799" y="5660464"/>
            <a:ext cx="36576" cy="52120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5" y="2819320"/>
            <a:ext cx="4372547" cy="2834640"/>
          </a:xfrm>
        </p:spPr>
        <p:txBody>
          <a:bodyPr>
            <a:normAutofit/>
          </a:bodyPr>
          <a:lstStyle>
            <a:lvl1pPr>
              <a:defRPr sz="32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8B0E68BA-9AEE-909E-56B9-A14C4D9AD352}"/>
              </a:ext>
            </a:extLst>
          </p:cNvPr>
          <p:cNvSpPr>
            <a:spLocks noGrp="1"/>
          </p:cNvSpPr>
          <p:nvPr>
            <p:ph type="pic" sz="quarter" idx="14"/>
          </p:nvPr>
        </p:nvSpPr>
        <p:spPr>
          <a:xfrm>
            <a:off x="1" y="0"/>
            <a:ext cx="12191999" cy="2171156"/>
          </a:xfrm>
          <a:blipFill dpi="0" rotWithShape="1">
            <a:blip r:embed="rId4">
              <a:alphaModFix amt="60000"/>
            </a:blip>
            <a:srcRect/>
            <a:stretch>
              <a:fillRect l="1" t="1" r="-5" b="-376"/>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096000" y="2815002"/>
            <a:ext cx="5162550" cy="283464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5717127"/>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453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5437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48082"/>
            <a:ext cx="4145582" cy="4638825"/>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97419" y="848517"/>
            <a:ext cx="5681662" cy="4818062"/>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5717127"/>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466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0759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50392"/>
            <a:ext cx="4142232" cy="4940661"/>
          </a:xfrm>
        </p:spPr>
        <p:txBody>
          <a:bodyPr>
            <a:normAutofit/>
          </a:bodyPr>
          <a:lstStyle>
            <a:lvl1pPr>
              <a:defRPr sz="32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7607"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66305"/>
            <a:ext cx="6159500" cy="5390822"/>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8823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7901" y="842957"/>
            <a:ext cx="3494314" cy="4768174"/>
          </a:xfrm>
        </p:spPr>
        <p:txBody>
          <a:bodyPr>
            <a:normAutofit/>
          </a:bodyPr>
          <a:lstStyle>
            <a:lvl1pPr>
              <a:defRPr sz="32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457200"/>
            <a:ext cx="1847088"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65504"/>
            <a:ext cx="6766560" cy="5093862"/>
          </a:xfrm>
        </p:spPr>
        <p:txBody>
          <a:bodyPr>
            <a:normAutofit/>
          </a:bodyPr>
          <a:lstStyle>
            <a:lvl1pPr>
              <a:lnSpc>
                <a:spcPct val="90000"/>
              </a:lnSpc>
              <a:defRPr sz="1800"/>
            </a:lvl1pPr>
            <a:lvl2pPr>
              <a:lnSpc>
                <a:spcPct val="90000"/>
              </a:lnSpc>
              <a:defRPr sz="1600"/>
            </a:lvl2pPr>
            <a:lvl3pPr>
              <a:lnSpc>
                <a:spcPct val="90000"/>
              </a:lnSpc>
              <a:defRPr sz="1400"/>
            </a:lvl3pPr>
            <a:lvl4pPr>
              <a:lnSpc>
                <a:spcPct val="90000"/>
              </a:lnSpc>
              <a:defRPr sz="1200"/>
            </a:lvl4pPr>
            <a:lvl5pPr>
              <a:lnSpc>
                <a:spcPct val="90000"/>
              </a:lnSpc>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11192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6209" y="868680"/>
            <a:ext cx="6093225" cy="1143000"/>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437529" cy="6858000"/>
          </a:xfrm>
          <a:blipFill dpi="0" rotWithShape="1">
            <a:blip r:embed="rId2">
              <a:alphaModFix amt="60000"/>
            </a:blip>
            <a:srcRect/>
            <a:stretch>
              <a:fillRect r="-8031"/>
            </a:stretch>
          </a:blipFill>
        </p:spPr>
        <p:txBody>
          <a:bodyPr/>
          <a:lstStyle/>
          <a:p>
            <a:r>
              <a:rPr lang="en-US"/>
              <a:t>Click icon to add picture</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869680" y="457200"/>
            <a:ext cx="1845772" cy="36512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0939833"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6209" y="2017058"/>
            <a:ext cx="6071616" cy="448970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377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p>
            <a:r>
              <a:rPr lang="en-US"/>
              <a:t>Click icon to add picture</a:t>
            </a:r>
            <a:endParaRPr lang="en-US" dirty="0"/>
          </a:p>
        </p:txBody>
      </p:sp>
      <p:pic>
        <p:nvPicPr>
          <p:cNvPr id="9" name="Graphic 8">
            <a:extLst>
              <a:ext uri="{FF2B5EF4-FFF2-40B4-BE49-F238E27FC236}">
                <a16:creationId xmlns:a16="http://schemas.microsoft.com/office/drawing/2014/main" id="{57C4ECD9-5950-288D-F0E8-15AB93A0C11C}"/>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rot="16200000">
            <a:off x="7532546" y="676656"/>
            <a:ext cx="36576" cy="521208"/>
          </a:xfrm>
          <a:prstGeom prst="rect">
            <a:avLst/>
          </a:prstGeom>
        </p:spPr>
      </p:pic>
    </p:spTree>
    <p:extLst>
      <p:ext uri="{BB962C8B-B14F-4D97-AF65-F5344CB8AC3E}">
        <p14:creationId xmlns:p14="http://schemas.microsoft.com/office/powerpoint/2010/main" val="7031977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190" y="822960"/>
            <a:ext cx="6135624" cy="1143000"/>
          </a:xfrm>
        </p:spPr>
        <p:txBody>
          <a:bodyPr anchor="b"/>
          <a:lstStyle/>
          <a:p>
            <a:r>
              <a:rPr lang="en-US"/>
              <a:t>Click to edit Master title style</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817903" y="457200"/>
            <a:ext cx="429207" cy="365125"/>
          </a:xfrm>
        </p:spPr>
        <p:txBody>
          <a:bodyPr/>
          <a:lstStyle/>
          <a:p>
            <a:fld id="{CC057153-B650-4DEB-B370-79DDCFDCE934}" type="slidenum">
              <a:rPr lang="en-US" smtClean="0"/>
              <a:t>‹#›</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490472" y="457200"/>
            <a:ext cx="1847088" cy="365125"/>
          </a:xfrm>
        </p:spPr>
        <p:txBody>
          <a:body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17316" y="2057402"/>
            <a:ext cx="6135624" cy="4489704"/>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1503081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8854" y="829325"/>
            <a:ext cx="6858000" cy="932688"/>
          </a:xfrm>
        </p:spPr>
        <p:txBody>
          <a:bodyPr anchor="t" anchorCtr="0"/>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429000" cy="6858000"/>
          </a:xfrm>
          <a:blipFill dpi="0" rotWithShape="1">
            <a:blip r:embed="rId2">
              <a:alphaModFix amt="60000"/>
            </a:blip>
            <a:srcRect/>
            <a:stretch>
              <a:fillRect r="-17333"/>
            </a:stretch>
          </a:blipFill>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869680" y="457200"/>
            <a:ext cx="1845772" cy="365125"/>
          </a:xfrm>
        </p:spPr>
        <p:txBody>
          <a:bodyPr/>
          <a:lstStyle>
            <a:lvl1pPr algn="r">
              <a:defRPr/>
            </a:lvl1pPr>
          </a:lstStyle>
          <a:p>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0935476"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8854" y="1878456"/>
            <a:ext cx="6858000"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3637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1046" y="4257446"/>
            <a:ext cx="4297661" cy="1852154"/>
          </a:xfrm>
        </p:spPr>
        <p:txBody>
          <a:bodyPr anchor="b">
            <a:noAutofit/>
          </a:bodyPr>
          <a:lstStyle>
            <a:lvl1pPr>
              <a:defRPr sz="3200"/>
            </a:lvl1pPr>
          </a:lstStyle>
          <a:p>
            <a:r>
              <a:rPr lang="en-US"/>
              <a:t>Click to edit Master title style</a:t>
            </a:r>
            <a:endParaRPr lang="en-US" dirty="0"/>
          </a:p>
        </p:txBody>
      </p:sp>
      <p:pic>
        <p:nvPicPr>
          <p:cNvPr id="4" name="Graphic 3">
            <a:extLst>
              <a:ext uri="{FF2B5EF4-FFF2-40B4-BE49-F238E27FC236}">
                <a16:creationId xmlns:a16="http://schemas.microsoft.com/office/drawing/2014/main" id="{8F2A913F-34E8-6AA3-93B1-82EC26840158}"/>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348844" y="5660464"/>
            <a:ext cx="36576" cy="521208"/>
          </a:xfrm>
          <a:prstGeom prst="rect">
            <a:avLst/>
          </a:prstGeom>
        </p:spPr>
      </p:pic>
      <p:sp>
        <p:nvSpPr>
          <p:cNvPr id="3" name="Picture Placeholder 10">
            <a:extLst>
              <a:ext uri="{FF2B5EF4-FFF2-40B4-BE49-F238E27FC236}">
                <a16:creationId xmlns:a16="http://schemas.microsoft.com/office/drawing/2014/main" id="{A9DF44A2-0708-C962-D4F6-461FBBBE261F}"/>
              </a:ext>
            </a:extLst>
          </p:cNvPr>
          <p:cNvSpPr>
            <a:spLocks noGrp="1"/>
          </p:cNvSpPr>
          <p:nvPr>
            <p:ph type="pic" sz="quarter" idx="13"/>
          </p:nvPr>
        </p:nvSpPr>
        <p:spPr>
          <a:xfrm>
            <a:off x="935034" y="849445"/>
            <a:ext cx="4173673" cy="2913664"/>
          </a:xfrm>
          <a:blipFill dpi="0" rotWithShape="1">
            <a:blip r:embed="rId4">
              <a:alphaModFix amt="60000"/>
            </a:blip>
            <a:srcRect/>
            <a:stretch>
              <a:fillRect b="159"/>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012179" y="849444"/>
            <a:ext cx="5295472" cy="483489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8869680" y="5719845"/>
            <a:ext cx="1847088" cy="38975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0928411" y="5746499"/>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3354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09038" y="832804"/>
            <a:ext cx="4361688" cy="1527048"/>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096000" cy="6858000"/>
          </a:xfrm>
          <a:blipFill dpi="0" rotWithShape="1">
            <a:blip r:embed="rId2">
              <a:alphaModFix amt="60000"/>
            </a:blip>
            <a:srcRect/>
            <a:stretch>
              <a:fillRect l="-1" r="-8457"/>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08975" y="2467805"/>
            <a:ext cx="4362450" cy="409575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7542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33023" y="2132530"/>
            <a:ext cx="4961795" cy="1527048"/>
          </a:xfrm>
        </p:spPr>
        <p:txBody>
          <a:bodyPr anchor="t" anchorCtr="0">
            <a:normAutofit/>
          </a:bodyPr>
          <a:lstStyle>
            <a:lvl1pPr>
              <a:defRPr sz="3200"/>
            </a:lvl1pPr>
          </a:lstStyle>
          <a:p>
            <a:r>
              <a:rPr lang="en-US"/>
              <a:t>Click to edit Master title style</a:t>
            </a:r>
            <a:endParaRPr lang="en-US" dirty="0"/>
          </a:p>
        </p:txBody>
      </p:sp>
      <p:sp>
        <p:nvSpPr>
          <p:cNvPr id="5" name="Picture Placeholder 2">
            <a:extLst>
              <a:ext uri="{FF2B5EF4-FFF2-40B4-BE49-F238E27FC236}">
                <a16:creationId xmlns:a16="http://schemas.microsoft.com/office/drawing/2014/main" id="{AA2C06F4-46D4-E31A-FE24-FA262F3070BA}"/>
              </a:ext>
            </a:extLst>
          </p:cNvPr>
          <p:cNvSpPr>
            <a:spLocks noGrp="1"/>
          </p:cNvSpPr>
          <p:nvPr>
            <p:ph type="pic" idx="1"/>
          </p:nvPr>
        </p:nvSpPr>
        <p:spPr>
          <a:xfrm>
            <a:off x="0" y="909016"/>
            <a:ext cx="5685399" cy="5039969"/>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3" name="Graphic 2">
            <a:extLst>
              <a:ext uri="{FF2B5EF4-FFF2-40B4-BE49-F238E27FC236}">
                <a16:creationId xmlns:a16="http://schemas.microsoft.com/office/drawing/2014/main" id="{68D34A61-0B4C-7668-21C4-92101CEE4BE3}"/>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6541267" y="1217512"/>
            <a:ext cx="36576" cy="521208"/>
          </a:xfrm>
          <a:prstGeom prst="rect">
            <a:avLst/>
          </a:prstGeom>
        </p:spPr>
      </p:pic>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433023" y="3788229"/>
            <a:ext cx="4961795" cy="1919224"/>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6446428" y="5720288"/>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3273" y="5720287"/>
            <a:ext cx="2805405" cy="365125"/>
          </a:xfrm>
        </p:spPr>
        <p:txBody>
          <a:bodyPr/>
          <a:lstStyle>
            <a:lvl1pPr algn="l">
              <a:defRPr>
                <a:solidFill>
                  <a:schemeClr val="tx1"/>
                </a:solidFill>
                <a:effectLst/>
              </a:defRPr>
            </a:lvl1pPr>
          </a:lstStyle>
          <a:p>
            <a:endParaRPr lang="en-US" dirty="0"/>
          </a:p>
        </p:txBody>
      </p:sp>
    </p:spTree>
    <p:extLst>
      <p:ext uri="{BB962C8B-B14F-4D97-AF65-F5344CB8AC3E}">
        <p14:creationId xmlns:p14="http://schemas.microsoft.com/office/powerpoint/2010/main" val="989780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738094" y="825703"/>
            <a:ext cx="4522936" cy="932688"/>
          </a:xfrm>
        </p:spPr>
        <p:txBody>
          <a:bodyPr anchor="t" anchorCtr="0"/>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5672379" cy="6858000"/>
          </a:xfrm>
          <a:blipFill dpi="0" rotWithShape="1">
            <a:blip r:embed="rId2">
              <a:alphaModFix amt="60000"/>
            </a:blip>
            <a:srcRect/>
            <a:stretch>
              <a:fillRect r="-14454"/>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748429" y="1789540"/>
            <a:ext cx="4512601"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8587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73104"/>
            <a:ext cx="4572000" cy="932688"/>
          </a:xfrm>
        </p:spPr>
        <p:txBody>
          <a:bodyPr anchor="b"/>
          <a:lstStyle>
            <a:lvl1pPr>
              <a:defRPr sz="32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12585" y="457200"/>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72618" y="457200"/>
            <a:ext cx="2805405" cy="365125"/>
          </a:xfrm>
        </p:spPr>
        <p:txBody>
          <a:bodyPr/>
          <a:lstStyle>
            <a:lvl1pPr>
              <a:defRPr>
                <a:solidFill>
                  <a:schemeClr val="tx1"/>
                </a:solidFill>
                <a:effectLst/>
              </a:defRPr>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816" y="1933808"/>
            <a:ext cx="4572000"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10">
            <a:extLst>
              <a:ext uri="{FF2B5EF4-FFF2-40B4-BE49-F238E27FC236}">
                <a16:creationId xmlns:a16="http://schemas.microsoft.com/office/drawing/2014/main" id="{3CD55653-C8C9-068F-CF5A-7E1436D7EFA1}"/>
              </a:ext>
            </a:extLst>
          </p:cNvPr>
          <p:cNvSpPr>
            <a:spLocks noGrp="1"/>
          </p:cNvSpPr>
          <p:nvPr>
            <p:ph type="pic" sz="quarter" idx="13"/>
          </p:nvPr>
        </p:nvSpPr>
        <p:spPr>
          <a:xfrm>
            <a:off x="6519621" y="0"/>
            <a:ext cx="5672379" cy="6858000"/>
          </a:xfrm>
          <a:blipFill dpi="0" rotWithShape="1">
            <a:blip r:embed="rId2">
              <a:alphaModFix amt="60000"/>
            </a:blip>
            <a:srcRect/>
            <a:stretch>
              <a:fillRect r="-14454"/>
            </a:stretch>
          </a:blipFill>
        </p:spPr>
        <p:txBody>
          <a:bodyPr/>
          <a:lstStyle/>
          <a:p>
            <a:r>
              <a:rPr lang="en-US"/>
              <a:t>Click icon to add picture</a:t>
            </a:r>
            <a:endParaRPr lang="en-US" dirty="0"/>
          </a:p>
        </p:txBody>
      </p:sp>
    </p:spTree>
    <p:extLst>
      <p:ext uri="{BB962C8B-B14F-4D97-AF65-F5344CB8AC3E}">
        <p14:creationId xmlns:p14="http://schemas.microsoft.com/office/powerpoint/2010/main" val="3260726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866298" y="831603"/>
            <a:ext cx="3401568" cy="1527048"/>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038109" cy="6858000"/>
          </a:xfrm>
          <a:blipFill dpi="0" rotWithShape="1">
            <a:blip r:embed="rId2">
              <a:alphaModFix amt="60000"/>
            </a:blip>
            <a:srcRect/>
            <a:stretch>
              <a:fillRect r="-7758"/>
            </a:stretch>
          </a:blipFill>
        </p:spPr>
        <p:txBody>
          <a:bodyPr/>
          <a:lstStyle/>
          <a:p>
            <a:r>
              <a:rPr lang="en-US"/>
              <a:t>Click icon to add picture</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869680" y="457200"/>
            <a:ext cx="1847088" cy="36512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866425" y="2379232"/>
            <a:ext cx="3401568" cy="409575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9857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22960"/>
            <a:ext cx="3401568" cy="1527048"/>
          </a:xfrm>
        </p:spPr>
        <p:txBody>
          <a:bodyPr anchor="b">
            <a:normAutofit/>
          </a:bodyPr>
          <a:lstStyle>
            <a:lvl1pPr>
              <a:defRPr sz="32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21269" y="457200"/>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457200"/>
            <a:ext cx="1847088" cy="365125"/>
          </a:xfrm>
        </p:spPr>
        <p:txBody>
          <a:bodyPr/>
          <a:lstStyle>
            <a:lvl1pPr>
              <a:defRPr>
                <a:solidFill>
                  <a:schemeClr val="tx1"/>
                </a:solidFill>
                <a:effectLst/>
              </a:defRPr>
            </a:lvl1pPr>
          </a:lstStyle>
          <a:p>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816" y="2377440"/>
            <a:ext cx="3401568" cy="4095750"/>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093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97417" y="822516"/>
            <a:ext cx="3273552" cy="1942773"/>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220197" cy="6858000"/>
          </a:xfrm>
          <a:blipFill dpi="0" rotWithShape="1">
            <a:blip r:embed="rId2">
              <a:alphaModFix amt="60000"/>
            </a:blip>
            <a:srcRect/>
            <a:stretch>
              <a:fillRect l="1" r="-7773"/>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411" y="2778536"/>
            <a:ext cx="3273552" cy="29260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7987743" y="5714645"/>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47220" y="5715000"/>
            <a:ext cx="2335165" cy="365125"/>
          </a:xfrm>
        </p:spPr>
        <p:txBody>
          <a:bodyPr/>
          <a:lstStyle/>
          <a:p>
            <a:endParaRPr lang="en-US" dirty="0"/>
          </a:p>
        </p:txBody>
      </p:sp>
    </p:spTree>
    <p:extLst>
      <p:ext uri="{BB962C8B-B14F-4D97-AF65-F5344CB8AC3E}">
        <p14:creationId xmlns:p14="http://schemas.microsoft.com/office/powerpoint/2010/main" val="395729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7073" y="2920382"/>
            <a:ext cx="6675120" cy="2468880"/>
          </a:xfrm>
        </p:spPr>
        <p:txBody>
          <a:bodyPr anchor="t" anchorCtr="0">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7073" y="5413788"/>
            <a:ext cx="6675120" cy="640080"/>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7985760" y="0"/>
            <a:ext cx="4206240" cy="6858000"/>
          </a:xfrm>
          <a:blipFill dpi="0" rotWithShape="1">
            <a:blip r:embed="rId2">
              <a:alphaModFix amt="60000"/>
            </a:blip>
            <a:srcRect/>
            <a:stretch>
              <a:fillRect l="-56812"/>
            </a:stretch>
          </a:blipFill>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FBEFB6B4-A1CA-B788-D366-460FCF81670F}"/>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925164" y="1893372"/>
            <a:ext cx="36576" cy="521208"/>
          </a:xfrm>
          <a:prstGeom prst="rect">
            <a:avLst/>
          </a:prstGeom>
        </p:spPr>
      </p:pic>
    </p:spTree>
    <p:extLst>
      <p:ext uri="{BB962C8B-B14F-4D97-AF65-F5344CB8AC3E}">
        <p14:creationId xmlns:p14="http://schemas.microsoft.com/office/powerpoint/2010/main" val="42113482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9413" y="4299577"/>
            <a:ext cx="3739896" cy="1390330"/>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692106"/>
          </a:xfrm>
          <a:blipFill dpi="0" rotWithShape="1">
            <a:blip r:embed="rId2">
              <a:alphaModFix amt="60000"/>
            </a:blip>
            <a:srcRect/>
            <a:stretch>
              <a:fillRect t="-1" b="-25541"/>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299576"/>
            <a:ext cx="640080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5726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3791259"/>
            <a:ext cx="2953618" cy="1892808"/>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141683"/>
          </a:xfrm>
          <a:blipFill dpi="0" rotWithShape="1">
            <a:blip r:embed="rId2">
              <a:alphaModFix amt="60000"/>
            </a:blip>
            <a:srcRect/>
            <a:stretch>
              <a:fillRect t="2" b="-20264"/>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3791259"/>
            <a:ext cx="7772400" cy="224028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050003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23" y="833527"/>
            <a:ext cx="2953618" cy="1892808"/>
          </a:xfrm>
        </p:spPr>
        <p:txBody>
          <a:bodyPr anchor="t">
            <a:normAutofit/>
          </a:bodyPr>
          <a:lstStyle>
            <a:lvl1pPr>
              <a:defRPr sz="32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7088"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833527"/>
            <a:ext cx="7772400" cy="224028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798399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635034"/>
            <a:ext cx="10972802" cy="970463"/>
          </a:xfrm>
        </p:spPr>
        <p:txBody>
          <a:bodyPr anchor="ct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09210" y="1828800"/>
            <a:ext cx="5701655" cy="4088298"/>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2104" y="5943600"/>
            <a:ext cx="429207" cy="365125"/>
          </a:xfrm>
        </p:spPr>
        <p:txBody>
          <a:bodyPr/>
          <a:lstStyle>
            <a:lvl1pPr algn="l">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5943600"/>
            <a:ext cx="1845772" cy="365125"/>
          </a:xfrm>
        </p:spPr>
        <p:txBody>
          <a:bodyPr/>
          <a:lstStyle>
            <a:lvl1pPr algn="l">
              <a:defRPr/>
            </a:lvl1pPr>
          </a:lstStyle>
          <a:p>
            <a:endParaRPr lang="en-US" dirty="0"/>
          </a:p>
        </p:txBody>
      </p:sp>
    </p:spTree>
    <p:extLst>
      <p:ext uri="{BB962C8B-B14F-4D97-AF65-F5344CB8AC3E}">
        <p14:creationId xmlns:p14="http://schemas.microsoft.com/office/powerpoint/2010/main" val="30310479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14645"/>
            <a:ext cx="4672584" cy="1453896"/>
          </a:xfrm>
        </p:spPr>
        <p:txBody>
          <a:bodyP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04874" y="2971800"/>
            <a:ext cx="4219217" cy="2968589"/>
          </a:xfrm>
          <a:blipFill dpi="0" rotWithShape="1">
            <a:blip r:embed="rId2">
              <a:alphaModFix amt="60000"/>
            </a:blip>
            <a:srcRect/>
            <a:stretch>
              <a:fillRect l="148" t="-11888" r="-148" b="-11048"/>
            </a:stretch>
          </a:blipFill>
        </p:spPr>
        <p:txBody>
          <a:body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2104" y="5943600"/>
            <a:ext cx="429207" cy="365125"/>
          </a:xfrm>
        </p:spPr>
        <p:txBody>
          <a:bodyPr/>
          <a:lstStyle>
            <a:lvl1pPr algn="l">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5943600"/>
            <a:ext cx="1845772" cy="365125"/>
          </a:xfrm>
        </p:spPr>
        <p:txBody>
          <a:bodyPr/>
          <a:lstStyle>
            <a:lvl1pPr algn="l">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694950" y="838031"/>
            <a:ext cx="5585925" cy="57832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4261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28825"/>
            <a:ext cx="3657603" cy="1453896"/>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53473" y="2662694"/>
            <a:ext cx="2826675" cy="3273309"/>
          </a:xfrm>
          <a:blipFill dpi="0" rotWithShape="1">
            <a:blip r:embed="rId2">
              <a:alphaModFix amt="60000"/>
            </a:blip>
            <a:srcRect/>
            <a:stretch>
              <a:fillRect/>
            </a:stretch>
          </a:blipFill>
        </p:spPr>
        <p:txBody>
          <a:bodyPr/>
          <a:lstStyle>
            <a:lvl1pPr marL="0" indent="0">
              <a:buNone/>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47484806-6EE6-E9E7-C756-577E511C944C}"/>
              </a:ext>
            </a:extLst>
          </p:cNvPr>
          <p:cNvSpPr>
            <a:spLocks noGrp="1"/>
          </p:cNvSpPr>
          <p:nvPr>
            <p:ph type="sldNum" sz="quarter" idx="16"/>
          </p:nvPr>
        </p:nvSpPr>
        <p:spPr>
          <a:xfrm>
            <a:off x="830476" y="5943600"/>
            <a:ext cx="429207" cy="365125"/>
          </a:xfrm>
        </p:spPr>
        <p:txBody>
          <a:body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E85E95BE-BAAA-0962-1F37-8E80B5075B4D}"/>
              </a:ext>
            </a:extLst>
          </p:cNvPr>
          <p:cNvSpPr>
            <a:spLocks noGrp="1"/>
          </p:cNvSpPr>
          <p:nvPr>
            <p:ph type="ftr" sz="quarter" idx="15"/>
          </p:nvPr>
        </p:nvSpPr>
        <p:spPr>
          <a:xfrm>
            <a:off x="1490553" y="5943600"/>
            <a:ext cx="1845772" cy="365125"/>
          </a:xfrm>
        </p:spPr>
        <p:txBody>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08493" y="840587"/>
            <a:ext cx="6561138" cy="6035040"/>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78048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7624688" y="4318002"/>
            <a:ext cx="3741303" cy="1727191"/>
          </a:xfrm>
        </p:spPr>
        <p:txBody>
          <a:bodyPr anchor="b" anchorCtr="0">
            <a:normAutofit/>
          </a:bodyPr>
          <a:lstStyle>
            <a:lvl1pP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603503"/>
            <a:ext cx="10535513" cy="4334256"/>
          </a:xfrm>
        </p:spPr>
        <p:txBody>
          <a:bodyPr anchor="b">
            <a:normAutofit/>
          </a:bodyPr>
          <a:lstStyle>
            <a:lvl1pPr marL="0" indent="0">
              <a:lnSpc>
                <a:spcPct val="90000"/>
              </a:lnSpc>
              <a:spcBef>
                <a:spcPts val="0"/>
              </a:spcBef>
              <a:buNone/>
              <a:defRPr sz="17500" b="1">
                <a:solidFill>
                  <a:schemeClr val="tx1"/>
                </a:solidFill>
                <a:latin typeface="+mj-lt"/>
                <a:cs typeface="Poppins" pitchFamily="2" charset="77"/>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pic>
        <p:nvPicPr>
          <p:cNvPr id="3" name="Graphic 2">
            <a:extLst>
              <a:ext uri="{FF2B5EF4-FFF2-40B4-BE49-F238E27FC236}">
                <a16:creationId xmlns:a16="http://schemas.microsoft.com/office/drawing/2014/main" id="{212892AD-A824-80C0-23D0-A50E8E6086C1}"/>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Tree>
    <p:extLst>
      <p:ext uri="{BB962C8B-B14F-4D97-AF65-F5344CB8AC3E}">
        <p14:creationId xmlns:p14="http://schemas.microsoft.com/office/powerpoint/2010/main" val="1056221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0ABD31F-6790-1046-FAA9-F005395197D6}"/>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3733074" y="4520514"/>
            <a:ext cx="7525512" cy="1545336"/>
          </a:xfrm>
        </p:spPr>
        <p:txBody>
          <a:bodyPr anchor="b" anchorCtr="0">
            <a:normAutofit/>
          </a:bodyPr>
          <a:lstStyle>
            <a:lvl1pPr algn="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912730"/>
            <a:ext cx="10543032" cy="4206240"/>
          </a:xfrm>
        </p:spPr>
        <p:txBody>
          <a:bodyPr anchor="b">
            <a:normAutofit/>
          </a:bodyPr>
          <a:lstStyle>
            <a:lvl1pPr marL="0" indent="0" algn="l">
              <a:lnSpc>
                <a:spcPct val="90000"/>
              </a:lnSpc>
              <a:buNone/>
              <a:defRPr sz="17500" b="1">
                <a:solidFill>
                  <a:schemeClr val="tx1"/>
                </a:solidFill>
                <a:latin typeface="+mj-lt"/>
                <a:cs typeface="Poppins" pitchFamily="2" charset="77"/>
              </a:defRPr>
            </a:lvl1pPr>
          </a:lstStyle>
          <a:p>
            <a:pPr lvl="0"/>
            <a:r>
              <a:rPr lang="en-US" dirty="0"/>
              <a:t>##%</a:t>
            </a:r>
          </a:p>
        </p:txBody>
      </p:sp>
      <p:sp>
        <p:nvSpPr>
          <p:cNvPr id="5" name="Slide Number Placeholder 4">
            <a:extLst>
              <a:ext uri="{FF2B5EF4-FFF2-40B4-BE49-F238E27FC236}">
                <a16:creationId xmlns:a16="http://schemas.microsoft.com/office/drawing/2014/main" id="{F593D60A-2641-9137-7CFC-67D963578820}"/>
              </a:ext>
            </a:extLst>
          </p:cNvPr>
          <p:cNvSpPr>
            <a:spLocks noGrp="1"/>
          </p:cNvSpPr>
          <p:nvPr>
            <p:ph type="sldNum" sz="quarter" idx="15"/>
          </p:nvPr>
        </p:nvSpPr>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7F79D38F-DE10-E2BB-5C22-9A8C0781F15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42901470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889898" y="1318437"/>
            <a:ext cx="4368688" cy="4747413"/>
          </a:xfrm>
        </p:spPr>
        <p:txBody>
          <a:bodyPr anchor="b" anchorCtr="0">
            <a:normAutofit/>
          </a:bodyPr>
          <a:lstStyle>
            <a:lvl1pPr algn="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1318437"/>
            <a:ext cx="5318760" cy="5335420"/>
          </a:xfrm>
        </p:spPr>
        <p:txBody>
          <a:bodyPr anchor="b">
            <a:normAutofit/>
          </a:bodyPr>
          <a:lstStyle>
            <a:lvl1pPr marL="0" indent="0" algn="l">
              <a:lnSpc>
                <a:spcPct val="90000"/>
              </a:lnSpc>
              <a:buNone/>
              <a:defRPr sz="17500" b="1">
                <a:solidFill>
                  <a:schemeClr val="tx1"/>
                </a:solidFill>
                <a:latin typeface="+mj-lt"/>
                <a:cs typeface="Poppins" pitchFamily="2" charset="77"/>
              </a:defRPr>
            </a:lvl1pPr>
          </a:lstStyle>
          <a:p>
            <a:pPr lvl="0"/>
            <a:r>
              <a:rPr lang="en-US" dirty="0"/>
              <a:t>##%</a:t>
            </a:r>
          </a:p>
        </p:txBody>
      </p:sp>
      <p:pic>
        <p:nvPicPr>
          <p:cNvPr id="3" name="Graphic 2">
            <a:extLst>
              <a:ext uri="{FF2B5EF4-FFF2-40B4-BE49-F238E27FC236}">
                <a16:creationId xmlns:a16="http://schemas.microsoft.com/office/drawing/2014/main" id="{F17F8DEA-3543-B752-B9E3-AC000CAB4672}"/>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4" name="Footer Placeholder 3">
            <a:extLst>
              <a:ext uri="{FF2B5EF4-FFF2-40B4-BE49-F238E27FC236}">
                <a16:creationId xmlns:a16="http://schemas.microsoft.com/office/drawing/2014/main" id="{67F2F7EA-5D69-7C1B-CCA8-B001A58AE38D}"/>
              </a:ext>
            </a:extLst>
          </p:cNvPr>
          <p:cNvSpPr>
            <a:spLocks noGrp="1"/>
          </p:cNvSpPr>
          <p:nvPr>
            <p:ph type="ftr" sz="quarter" idx="14"/>
          </p:nvPr>
        </p:nvSpPr>
        <p:spPr>
          <a:xfrm>
            <a:off x="8869680" y="722163"/>
            <a:ext cx="1845772" cy="365125"/>
          </a:xfrm>
        </p:spPr>
        <p:txBody>
          <a:bodyPr/>
          <a:lstStyle>
            <a:lvl1pPr algn="r">
              <a:defRPr/>
            </a:lvl1pPr>
          </a:lstStyle>
          <a:p>
            <a:endParaRPr lang="en-US" dirty="0"/>
          </a:p>
        </p:txBody>
      </p:sp>
      <p:sp>
        <p:nvSpPr>
          <p:cNvPr id="5" name="Slide Number Placeholder 4">
            <a:extLst>
              <a:ext uri="{FF2B5EF4-FFF2-40B4-BE49-F238E27FC236}">
                <a16:creationId xmlns:a16="http://schemas.microsoft.com/office/drawing/2014/main" id="{3B75CC0F-ADA3-ABFA-0894-792752304D3D}"/>
              </a:ext>
            </a:extLst>
          </p:cNvPr>
          <p:cNvSpPr>
            <a:spLocks noGrp="1"/>
          </p:cNvSpPr>
          <p:nvPr>
            <p:ph type="sldNum" sz="quarter" idx="15"/>
          </p:nvPr>
        </p:nvSpPr>
        <p:spPr>
          <a:xfrm>
            <a:off x="10936224" y="722163"/>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74552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17F66D-47D7-5FE5-3A3F-34A22FF6A160}"/>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5660464"/>
            <a:ext cx="36576" cy="521208"/>
          </a:xfrm>
          <a:prstGeom prst="rect">
            <a:avLst/>
          </a:prstGeom>
        </p:spPr>
      </p:pic>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558436"/>
            <a:ext cx="10543032" cy="4206240"/>
          </a:xfrm>
        </p:spPr>
        <p:txBody>
          <a:bodyPr anchor="b">
            <a:normAutofit/>
          </a:bodyPr>
          <a:lstStyle>
            <a:lvl1pPr marL="0" indent="0" algn="ctr">
              <a:lnSpc>
                <a:spcPct val="90000"/>
              </a:lnSpc>
              <a:buNone/>
              <a:defRPr sz="23200" b="1">
                <a:solidFill>
                  <a:schemeClr val="tx1"/>
                </a:solidFill>
                <a:latin typeface="+mj-lt"/>
                <a:cs typeface="Poppins" pitchFamily="2" charset="77"/>
              </a:defRPr>
            </a:lvl1pPr>
          </a:lstStyle>
          <a:p>
            <a:pPr lvl="0"/>
            <a:r>
              <a:rPr lang="en-US"/>
              <a:t>##%</a:t>
            </a:r>
          </a:p>
        </p:txBody>
      </p:sp>
    </p:spTree>
    <p:extLst>
      <p:ext uri="{BB962C8B-B14F-4D97-AF65-F5344CB8AC3E}">
        <p14:creationId xmlns:p14="http://schemas.microsoft.com/office/powerpoint/2010/main" val="118402318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832850"/>
            <a:ext cx="7478991" cy="3635797"/>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4526561"/>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E5969981-6F14-05AD-84BE-60811ABC8EEF}"/>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224895" y="911860"/>
            <a:ext cx="36576" cy="521208"/>
          </a:xfrm>
          <a:prstGeom prst="rect">
            <a:avLst/>
          </a:prstGeom>
        </p:spPr>
      </p:pic>
    </p:spTree>
    <p:extLst>
      <p:ext uri="{BB962C8B-B14F-4D97-AF65-F5344CB8AC3E}">
        <p14:creationId xmlns:p14="http://schemas.microsoft.com/office/powerpoint/2010/main" val="662359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pic>
        <p:nvPicPr>
          <p:cNvPr id="3" name="Graphic 2">
            <a:extLst>
              <a:ext uri="{FF2B5EF4-FFF2-40B4-BE49-F238E27FC236}">
                <a16:creationId xmlns:a16="http://schemas.microsoft.com/office/drawing/2014/main" id="{4B9366FF-A392-C240-F718-4B73E04621E0}"/>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5660464"/>
            <a:ext cx="36576" cy="521208"/>
          </a:xfrm>
          <a:prstGeom prst="rect">
            <a:avLst/>
          </a:prstGeom>
        </p:spPr>
      </p:pic>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962912" y="626364"/>
            <a:ext cx="8266176" cy="5605272"/>
          </a:xfrm>
        </p:spPr>
        <p:txBody>
          <a:bodyPr anchor="ctr">
            <a:noAutofit/>
          </a:bodyPr>
          <a:lstStyle>
            <a:lvl1pPr marL="0" indent="0" algn="ctr">
              <a:lnSpc>
                <a:spcPct val="100000"/>
              </a:lnSpc>
              <a:buNone/>
              <a:defRPr sz="4000" b="1" i="0" cap="all" spc="50" baseline="0">
                <a:latin typeface="+mj-lt"/>
                <a:cs typeface="Poppins" pitchFamily="2" charset="77"/>
              </a:defRPr>
            </a:lvl1pPr>
            <a:lvl2pPr marL="228600" indent="0" algn="ctr">
              <a:lnSpc>
                <a:spcPct val="100000"/>
              </a:lnSpc>
              <a:buNone/>
              <a:defRPr sz="3600" b="1" i="0" cap="all" spc="50" baseline="0">
                <a:latin typeface="+mj-lt"/>
                <a:cs typeface="Poppins" pitchFamily="2" charset="77"/>
              </a:defRPr>
            </a:lvl2pPr>
            <a:lvl3pPr marL="457200" indent="0" algn="ctr">
              <a:lnSpc>
                <a:spcPct val="100000"/>
              </a:lnSpc>
              <a:buNone/>
              <a:defRPr sz="3200" b="1" i="0" cap="all" spc="50" baseline="0">
                <a:latin typeface="+mj-lt"/>
                <a:cs typeface="Poppins" pitchFamily="2" charset="77"/>
              </a:defRPr>
            </a:lvl3pPr>
            <a:lvl4pPr marL="685800" indent="0" algn="ctr">
              <a:lnSpc>
                <a:spcPct val="100000"/>
              </a:lnSpc>
              <a:buNone/>
              <a:defRPr sz="2800" b="1" i="0" cap="all" spc="50" baseline="0">
                <a:latin typeface="+mj-lt"/>
                <a:cs typeface="Poppins" pitchFamily="2" charset="77"/>
              </a:defRPr>
            </a:lvl4pPr>
            <a:lvl5pPr marL="914400" indent="0" algn="ctr">
              <a:lnSpc>
                <a:spcPct val="100000"/>
              </a:lnSpc>
              <a:buNone/>
              <a:defRPr sz="24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14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520A179-8E3E-2B95-A97F-C68296952939}"/>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928148" y="921438"/>
            <a:ext cx="36576" cy="521208"/>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813816" y="1996848"/>
            <a:ext cx="8266176" cy="4142232"/>
          </a:xfrm>
        </p:spPr>
        <p:txBody>
          <a:bodyPr anchor="b">
            <a:noAutofit/>
          </a:bodyPr>
          <a:lstStyle>
            <a:lvl1pPr marL="0" indent="0">
              <a:lnSpc>
                <a:spcPct val="100000"/>
              </a:lnSpc>
              <a:buNone/>
              <a:defRPr sz="4000" b="1" i="0" cap="all" spc="50" baseline="0">
                <a:latin typeface="+mj-lt"/>
                <a:cs typeface="Poppins" pitchFamily="2" charset="77"/>
              </a:defRPr>
            </a:lvl1pPr>
            <a:lvl2pPr marL="228600" indent="0">
              <a:lnSpc>
                <a:spcPct val="100000"/>
              </a:lnSpc>
              <a:buNone/>
              <a:defRPr sz="3200" b="1" i="0" cap="all" spc="50" baseline="0">
                <a:latin typeface="+mj-lt"/>
                <a:cs typeface="Poppins" pitchFamily="2" charset="77"/>
              </a:defRPr>
            </a:lvl2pPr>
            <a:lvl3pPr marL="457200" indent="0">
              <a:lnSpc>
                <a:spcPct val="100000"/>
              </a:lnSpc>
              <a:buNone/>
              <a:defRPr sz="2800" b="1" i="0" cap="all" spc="50" baseline="0">
                <a:latin typeface="+mj-lt"/>
                <a:cs typeface="Poppins" pitchFamily="2" charset="77"/>
              </a:defRPr>
            </a:lvl3pPr>
            <a:lvl4pPr marL="685800" indent="0">
              <a:lnSpc>
                <a:spcPct val="100000"/>
              </a:lnSpc>
              <a:buNone/>
              <a:defRPr sz="2400" b="1" i="0" cap="all" spc="50" baseline="0">
                <a:latin typeface="+mj-lt"/>
                <a:cs typeface="Poppins" pitchFamily="2" charset="77"/>
              </a:defRPr>
            </a:lvl4pPr>
            <a:lvl5pPr marL="914400" indent="0">
              <a:lnSpc>
                <a:spcPct val="100000"/>
              </a:lnSpc>
              <a:buNone/>
              <a:defRPr sz="20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934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824681" y="760672"/>
            <a:ext cx="8266176" cy="5605272"/>
          </a:xfrm>
        </p:spPr>
        <p:txBody>
          <a:bodyPr anchor="t">
            <a:noAutofit/>
          </a:bodyPr>
          <a:lstStyle>
            <a:lvl1pPr marL="0" indent="0">
              <a:lnSpc>
                <a:spcPct val="100000"/>
              </a:lnSpc>
              <a:buNone/>
              <a:defRPr sz="4000" b="1" i="0" cap="all" spc="50" baseline="0">
                <a:latin typeface="+mj-lt"/>
                <a:cs typeface="Poppins" pitchFamily="2" charset="77"/>
              </a:defRPr>
            </a:lvl1pPr>
            <a:lvl2pPr marL="228600" indent="0">
              <a:lnSpc>
                <a:spcPct val="100000"/>
              </a:lnSpc>
              <a:buNone/>
              <a:defRPr sz="3200" b="1" i="0" cap="all" spc="50" baseline="0">
                <a:latin typeface="+mj-lt"/>
                <a:cs typeface="Poppins" pitchFamily="2" charset="77"/>
              </a:defRPr>
            </a:lvl2pPr>
            <a:lvl3pPr marL="457200" indent="0">
              <a:lnSpc>
                <a:spcPct val="100000"/>
              </a:lnSpc>
              <a:buNone/>
              <a:defRPr sz="2800" b="1" i="0" cap="all" spc="50" baseline="0">
                <a:latin typeface="+mj-lt"/>
                <a:cs typeface="Poppins" pitchFamily="2" charset="77"/>
              </a:defRPr>
            </a:lvl3pPr>
            <a:lvl4pPr marL="685800" indent="0">
              <a:lnSpc>
                <a:spcPct val="100000"/>
              </a:lnSpc>
              <a:buNone/>
              <a:defRPr sz="2400" b="1" i="0" cap="all" spc="50" baseline="0">
                <a:latin typeface="+mj-lt"/>
                <a:cs typeface="Poppins" pitchFamily="2" charset="77"/>
              </a:defRPr>
            </a:lvl4pPr>
            <a:lvl5pPr marL="914400" indent="0">
              <a:lnSpc>
                <a:spcPct val="100000"/>
              </a:lnSpc>
              <a:buNone/>
              <a:defRPr sz="20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94584083-25C0-4BCD-77BF-0F4B50C89CE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986884" y="676656"/>
            <a:ext cx="36576" cy="521208"/>
          </a:xfrm>
          <a:prstGeom prst="rect">
            <a:avLst/>
          </a:prstGeom>
        </p:spPr>
      </p:pic>
      <p:sp>
        <p:nvSpPr>
          <p:cNvPr id="4" name="Footer Placeholder 3">
            <a:extLst>
              <a:ext uri="{FF2B5EF4-FFF2-40B4-BE49-F238E27FC236}">
                <a16:creationId xmlns:a16="http://schemas.microsoft.com/office/drawing/2014/main" id="{74F9D7C9-2DBC-E12A-4A0F-59AD76DB1119}"/>
              </a:ext>
            </a:extLst>
          </p:cNvPr>
          <p:cNvSpPr>
            <a:spLocks noGrp="1"/>
          </p:cNvSpPr>
          <p:nvPr>
            <p:ph type="ftr" sz="quarter" idx="14"/>
          </p:nvPr>
        </p:nvSpPr>
        <p:spPr>
          <a:xfrm>
            <a:off x="8869680" y="5717127"/>
            <a:ext cx="1845772" cy="365125"/>
          </a:xfrm>
        </p:spPr>
        <p:txBody>
          <a:bodyPr/>
          <a:lstStyle>
            <a:lvl1pPr algn="r">
              <a:defRPr/>
            </a:lvl1pPr>
          </a:lstStyle>
          <a:p>
            <a:endParaRPr lang="en-US" dirty="0"/>
          </a:p>
        </p:txBody>
      </p:sp>
      <p:sp>
        <p:nvSpPr>
          <p:cNvPr id="5" name="Slide Number Placeholder 4">
            <a:extLst>
              <a:ext uri="{FF2B5EF4-FFF2-40B4-BE49-F238E27FC236}">
                <a16:creationId xmlns:a16="http://schemas.microsoft.com/office/drawing/2014/main" id="{03A58948-847F-22CD-2AA2-CF3475976FFB}"/>
              </a:ext>
            </a:extLst>
          </p:cNvPr>
          <p:cNvSpPr>
            <a:spLocks noGrp="1"/>
          </p:cNvSpPr>
          <p:nvPr>
            <p:ph type="sldNum" sz="quarter" idx="15"/>
          </p:nvPr>
        </p:nvSpPr>
        <p:spPr>
          <a:xfrm>
            <a:off x="1093622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91040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12600" y="5601041"/>
            <a:ext cx="8229600" cy="466344"/>
          </a:xfrm>
        </p:spPr>
        <p:txBody>
          <a:bodyPr anchor="ctr">
            <a:normAutofit/>
          </a:bodyPr>
          <a:lstStyle>
            <a:lvl1pPr>
              <a:lnSpc>
                <a:spcPct val="120000"/>
              </a:lnSpc>
              <a:defRPr sz="2000" b="0" i="0" cap="none" baseline="0">
                <a:solidFill>
                  <a:schemeClr val="tx1"/>
                </a:solidFill>
                <a:latin typeface="+mn-lt"/>
                <a:cs typeface="Poppins Light" pitchFamily="2" charset="77"/>
              </a:defRPr>
            </a:lvl1pPr>
          </a:lstStyle>
          <a:p>
            <a:r>
              <a:rPr lang="en-US" dirty="0"/>
              <a:t>Quote Author</a:t>
            </a:r>
          </a:p>
        </p:txBody>
      </p:sp>
      <p:pic>
        <p:nvPicPr>
          <p:cNvPr id="3" name="Graphic 2">
            <a:extLst>
              <a:ext uri="{FF2B5EF4-FFF2-40B4-BE49-F238E27FC236}">
                <a16:creationId xmlns:a16="http://schemas.microsoft.com/office/drawing/2014/main" id="{8025C941-1D26-5955-DC05-31D96A1D00E3}"/>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983213" y="5660464"/>
            <a:ext cx="36576" cy="521208"/>
          </a:xfrm>
          <a:prstGeom prst="rect">
            <a:avLst/>
          </a:prstGeom>
        </p:spPr>
      </p:pic>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792280" y="776028"/>
            <a:ext cx="8229600" cy="4572000"/>
          </a:xfrm>
        </p:spPr>
        <p:txBody>
          <a:bodyPr anchor="t" anchorCtr="0">
            <a:normAutofit/>
          </a:bodyPr>
          <a:lstStyle>
            <a:lvl1pPr marL="164592" indent="-164592">
              <a:lnSpc>
                <a:spcPct val="100000"/>
              </a:lnSpc>
              <a:spcBef>
                <a:spcPts val="0"/>
              </a:spcBef>
              <a:buNone/>
              <a:defRPr sz="4000" b="1" cap="all" spc="50" baseline="0">
                <a:latin typeface="+mj-lt"/>
                <a:cs typeface="Poppins" pitchFamily="2" charset="77"/>
              </a:defRPr>
            </a:lvl1pPr>
          </a:lstStyle>
          <a:p>
            <a:pPr lvl="0"/>
            <a:r>
              <a:rPr lang="en-US" dirty="0"/>
              <a:t>Click to add Quote</a:t>
            </a:r>
          </a:p>
        </p:txBody>
      </p:sp>
    </p:spTree>
    <p:extLst>
      <p:ext uri="{BB962C8B-B14F-4D97-AF65-F5344CB8AC3E}">
        <p14:creationId xmlns:p14="http://schemas.microsoft.com/office/powerpoint/2010/main" val="33795346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802977"/>
            <a:ext cx="9043416" cy="466344"/>
          </a:xfrm>
        </p:spPr>
        <p:txBody>
          <a:bodyPr anchor="ctr">
            <a:normAutofit/>
          </a:bodyPr>
          <a:lstStyle>
            <a:lvl1pPr>
              <a:lnSpc>
                <a:spcPct val="120000"/>
              </a:lnSpc>
              <a:defRPr sz="2000" b="0" i="0" cap="none" spc="0" baseline="0">
                <a:solidFill>
                  <a:schemeClr val="tx1"/>
                </a:solidFill>
                <a:latin typeface="+mn-lt"/>
                <a:cs typeface="Poppins Light" pitchFamily="2" charset="77"/>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b="1" i="0" cap="all" spc="50" baseline="0">
                <a:latin typeface="+mj-lt"/>
                <a:cs typeface="Poppins" pitchFamily="2" charset="77"/>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7953749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444" y="4572000"/>
            <a:ext cx="8805672" cy="466344"/>
          </a:xfrm>
        </p:spPr>
        <p:txBody>
          <a:bodyPr anchor="ctr">
            <a:normAutofit/>
          </a:bodyPr>
          <a:lstStyle>
            <a:lvl1pPr>
              <a:lnSpc>
                <a:spcPct val="120000"/>
              </a:lnSpc>
              <a:defRPr sz="2000" b="0" i="0" cap="none" spc="0" baseline="0">
                <a:solidFill>
                  <a:schemeClr val="tx1"/>
                </a:solidFill>
                <a:latin typeface="+mn-lt"/>
                <a:cs typeface="Poppins Light" pitchFamily="2" charset="77"/>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7720" y="944880"/>
            <a:ext cx="8961120" cy="3474720"/>
          </a:xfrm>
        </p:spPr>
        <p:txBody>
          <a:bodyPr anchor="ctr">
            <a:normAutofit/>
          </a:bodyPr>
          <a:lstStyle>
            <a:lvl1pPr marL="164592" indent="-164592">
              <a:lnSpc>
                <a:spcPct val="100000"/>
              </a:lnSpc>
              <a:spcBef>
                <a:spcPts val="0"/>
              </a:spcBef>
              <a:buNone/>
              <a:defRPr sz="4200" b="1" i="0" cap="all" spc="50" baseline="0">
                <a:latin typeface="+mj-lt"/>
                <a:cs typeface="Poppins" pitchFamily="2" charset="77"/>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87728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9723" y="829551"/>
            <a:ext cx="10741152" cy="1132258"/>
          </a:xfrm>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553" y="457200"/>
            <a:ext cx="1845772" cy="365125"/>
          </a:xfrm>
        </p:spPr>
        <p:txBody>
          <a:bodyPr/>
          <a:lstStyle/>
          <a:p>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09723" y="1980371"/>
            <a:ext cx="5181600" cy="4351338"/>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369148" y="1980371"/>
            <a:ext cx="5181600" cy="4351338"/>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8868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2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1615443"/>
            <a:ext cx="3437583" cy="4099202"/>
          </a:xfrm>
        </p:spPr>
        <p:txBody>
          <a:bodyPr>
            <a:normAutofit/>
          </a:bodyPr>
          <a:lstStyle>
            <a:lvl1pPr>
              <a:defRPr sz="32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77FBFB58-BD7D-0E9B-7D02-1BE0CDCEA434}"/>
              </a:ext>
            </a:extLst>
          </p:cNvPr>
          <p:cNvSpPr>
            <a:spLocks noGrp="1"/>
          </p:cNvSpPr>
          <p:nvPr>
            <p:ph type="pic" sz="quarter" idx="15"/>
          </p:nvPr>
        </p:nvSpPr>
        <p:spPr>
          <a:xfrm>
            <a:off x="0" y="0"/>
            <a:ext cx="12192000" cy="972457"/>
          </a:xfrm>
          <a:blipFill dpi="0" rotWithShape="1">
            <a:blip r:embed="rId2">
              <a:alphaModFix amt="60000"/>
            </a:blip>
            <a:srcRect/>
            <a:stretch>
              <a:fillRect l="1" t="1" r="-5" b="-482"/>
            </a:stretch>
          </a:blip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151840" y="1615442"/>
            <a:ext cx="6119865" cy="2011680"/>
          </a:xfrm>
        </p:spPr>
        <p:txBody>
          <a:bodyPr>
            <a:normAutofit/>
          </a:bodyPr>
          <a:lstStyle>
            <a:lvl1pPr marL="0" indent="0">
              <a:lnSpc>
                <a:spcPct val="90000"/>
              </a:lnSpc>
              <a:buNone/>
              <a:defRPr sz="1800"/>
            </a:lvl1pPr>
            <a:lvl2pPr marL="228600" indent="0">
              <a:lnSpc>
                <a:spcPct val="90000"/>
              </a:lnSpc>
              <a:buNone/>
              <a:defRPr sz="1600"/>
            </a:lvl2pPr>
            <a:lvl3pPr marL="457200" indent="0">
              <a:lnSpc>
                <a:spcPct val="90000"/>
              </a:lnSpc>
              <a:buNone/>
              <a:defRPr sz="1400"/>
            </a:lvl3pPr>
            <a:lvl4pPr marL="685800" indent="0">
              <a:lnSpc>
                <a:spcPct val="90000"/>
              </a:lnSpc>
              <a:buNone/>
              <a:defRPr sz="1200"/>
            </a:lvl4pPr>
            <a:lvl5pPr marL="914400" indent="0">
              <a:lnSpc>
                <a:spcPct val="90000"/>
              </a:lnSpc>
              <a:buNone/>
              <a:defRPr sz="11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5148775" y="3945380"/>
            <a:ext cx="6119865" cy="2011680"/>
          </a:xfrm>
        </p:spPr>
        <p:txBody>
          <a:bodyPr>
            <a:normAutofit/>
          </a:bodyPr>
          <a:lstStyle>
            <a:lvl1pPr marL="0" indent="0">
              <a:lnSpc>
                <a:spcPct val="90000"/>
              </a:lnSpc>
              <a:buNone/>
              <a:defRPr sz="1800"/>
            </a:lvl1pPr>
            <a:lvl2pPr marL="228600" indent="0">
              <a:lnSpc>
                <a:spcPct val="90000"/>
              </a:lnSpc>
              <a:buNone/>
              <a:defRPr sz="1600"/>
            </a:lvl2pPr>
            <a:lvl3pPr marL="457200" indent="0">
              <a:lnSpc>
                <a:spcPct val="90000"/>
              </a:lnSpc>
              <a:buNone/>
              <a:defRPr sz="1400"/>
            </a:lvl3pPr>
            <a:lvl4pPr marL="685800" indent="0">
              <a:lnSpc>
                <a:spcPct val="90000"/>
              </a:lnSpc>
              <a:buNone/>
              <a:defRPr sz="1200"/>
            </a:lvl4pPr>
            <a:lvl5pPr marL="914400" indent="0">
              <a:lnSpc>
                <a:spcPct val="9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0476" y="59436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553" y="5943600"/>
            <a:ext cx="1845772" cy="365125"/>
          </a:xfrm>
        </p:spPr>
        <p:txBody>
          <a:bodyPr/>
          <a:lstStyle/>
          <a:p>
            <a:endParaRPr lang="en-US" dirty="0"/>
          </a:p>
        </p:txBody>
      </p:sp>
    </p:spTree>
    <p:extLst>
      <p:ext uri="{BB962C8B-B14F-4D97-AF65-F5344CB8AC3E}">
        <p14:creationId xmlns:p14="http://schemas.microsoft.com/office/powerpoint/2010/main" val="4092388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09625" y="830733"/>
            <a:ext cx="10439463" cy="1143292"/>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1490553" y="457200"/>
            <a:ext cx="1845772" cy="365125"/>
          </a:xfrm>
        </p:spPr>
        <p:txBody>
          <a:bodyPr/>
          <a:lstStyle/>
          <a:p>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09625" y="2007011"/>
            <a:ext cx="4937760" cy="559834"/>
          </a:xfrm>
        </p:spPr>
        <p:txBody>
          <a:bodyPr anchor="b">
            <a:normAutofit/>
          </a:bodyPr>
          <a:lstStyle>
            <a:lvl1pPr marL="0" indent="0">
              <a:lnSpc>
                <a:spcPct val="90000"/>
              </a:lnSpc>
              <a:buNone/>
              <a:defRPr sz="2000" b="1" i="0" cap="all" baseline="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30246" y="2007011"/>
            <a:ext cx="4937760" cy="559834"/>
          </a:xfrm>
        </p:spPr>
        <p:txBody>
          <a:bodyPr anchor="b">
            <a:normAutofit/>
          </a:bodyPr>
          <a:lstStyle>
            <a:lvl1pPr marL="0" indent="0">
              <a:lnSpc>
                <a:spcPct val="90000"/>
              </a:lnSpc>
              <a:buNone/>
              <a:defRPr sz="2000" b="1" i="0" cap="all" baseline="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09625" y="2708876"/>
            <a:ext cx="4937760" cy="37639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330246" y="2708876"/>
            <a:ext cx="4937760" cy="37639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7201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1693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1097280"/>
            <a:ext cx="7876287" cy="3592629"/>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5057409"/>
            <a:ext cx="7375466" cy="1014984"/>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95D914E6-8049-9561-C97E-2ED8FCDB89E6}"/>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54030" y="676656"/>
            <a:ext cx="36576" cy="521208"/>
          </a:xfrm>
          <a:prstGeom prst="rect">
            <a:avLst/>
          </a:prstGeom>
        </p:spPr>
      </p:pic>
    </p:spTree>
    <p:extLst>
      <p:ext uri="{BB962C8B-B14F-4D97-AF65-F5344CB8AC3E}">
        <p14:creationId xmlns:p14="http://schemas.microsoft.com/office/powerpoint/2010/main" val="39697243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268831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13816" y="847531"/>
            <a:ext cx="3595634" cy="1757505"/>
          </a:xfrm>
        </p:spPr>
        <p:txBody>
          <a:bodyPr anchor="t">
            <a:normAutofit/>
          </a:bodyPr>
          <a:lstStyle>
            <a:lvl1pPr>
              <a:defRPr sz="2800"/>
            </a:lvl1pPr>
          </a:lstStyle>
          <a:p>
            <a:r>
              <a:rPr lang="en-US"/>
              <a:t>Click to edit Master title style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1490553" y="457200"/>
            <a:ext cx="1845772" cy="365125"/>
          </a:xfrm>
        </p:spPr>
        <p:txBody>
          <a:bodyPr/>
          <a:lstStyle/>
          <a:p>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13816" y="2605036"/>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13868" y="842371"/>
            <a:ext cx="6440258" cy="5755109"/>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71612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13816" y="894666"/>
            <a:ext cx="3595634" cy="2212313"/>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3816" y="3163019"/>
            <a:ext cx="3585586" cy="3434638"/>
          </a:xfrm>
        </p:spPr>
        <p:txBody>
          <a:bodyPr anchor="t" anchorCtr="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589154" y="894665"/>
            <a:ext cx="5685399" cy="5039969"/>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869680" y="5934634"/>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936224" y="5943600"/>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35195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5390" y="826903"/>
            <a:ext cx="7342307" cy="1133856"/>
          </a:xfrm>
        </p:spPr>
        <p:txBody>
          <a:bodyPr anchor="t" anchorCtr="0">
            <a:noAutofit/>
          </a:bodyPr>
          <a:lstStyle>
            <a:lvl1pPr algn="l">
              <a:defRPr sz="32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490553" y="457200"/>
            <a:ext cx="1845772" cy="365125"/>
          </a:xfrm>
        </p:spPr>
        <p:txBody>
          <a:bodyPr/>
          <a:lstStyle/>
          <a:p>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15390" y="1996874"/>
            <a:ext cx="10467653" cy="274320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3" name="Picture Placeholder 10">
            <a:extLst>
              <a:ext uri="{FF2B5EF4-FFF2-40B4-BE49-F238E27FC236}">
                <a16:creationId xmlns:a16="http://schemas.microsoft.com/office/drawing/2014/main" id="{F099A399-8358-4832-8F28-17D6ED3E7425}"/>
              </a:ext>
            </a:extLst>
          </p:cNvPr>
          <p:cNvSpPr>
            <a:spLocks noGrp="1"/>
          </p:cNvSpPr>
          <p:nvPr>
            <p:ph type="pic" sz="quarter" idx="15"/>
          </p:nvPr>
        </p:nvSpPr>
        <p:spPr>
          <a:xfrm>
            <a:off x="0" y="5885543"/>
            <a:ext cx="12192000" cy="972457"/>
          </a:xfrm>
          <a:blipFill dpi="0" rotWithShape="1">
            <a:blip r:embed="rId2">
              <a:alphaModFix amt="60000"/>
            </a:blip>
            <a:srcRect/>
            <a:stretch>
              <a:fillRect l="1" t="1" r="-5" b="-482"/>
            </a:stretch>
          </a:blipFill>
        </p:spPr>
        <p:txBody>
          <a:bodyPr/>
          <a:lstStyle/>
          <a:p>
            <a:r>
              <a:rPr lang="en-US"/>
              <a:t>Click icon to add picture</a:t>
            </a:r>
            <a:endParaRPr lang="en-US" dirty="0"/>
          </a:p>
        </p:txBody>
      </p:sp>
    </p:spTree>
    <p:extLst>
      <p:ext uri="{BB962C8B-B14F-4D97-AF65-F5344CB8AC3E}">
        <p14:creationId xmlns:p14="http://schemas.microsoft.com/office/powerpoint/2010/main" val="103696751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22648"/>
            <a:ext cx="8430767" cy="1842020"/>
          </a:xfrm>
        </p:spPr>
        <p:txBody>
          <a:bodyPr anchor="t" anchorCtr="0">
            <a:no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13816" y="2717420"/>
            <a:ext cx="8430639" cy="1279615"/>
          </a:xfrm>
        </p:spPr>
        <p:txBody>
          <a:bodyPr>
            <a:no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16513610"/>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ion 3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5390" y="826903"/>
            <a:ext cx="7342307" cy="1133856"/>
          </a:xfrm>
        </p:spPr>
        <p:txBody>
          <a:bodyPr anchor="t" anchorCtr="0">
            <a:noAutofit/>
          </a:bodyPr>
          <a:lstStyle>
            <a:lvl1pPr algn="l">
              <a:defRPr sz="32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490553" y="457200"/>
            <a:ext cx="1845772" cy="365125"/>
          </a:xfrm>
        </p:spPr>
        <p:txBody>
          <a:bodyPr/>
          <a:lstStyle/>
          <a:p>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15390" y="1993392"/>
            <a:ext cx="10467653" cy="1769533"/>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9" name="Picture Placeholder 10">
            <a:extLst>
              <a:ext uri="{FF2B5EF4-FFF2-40B4-BE49-F238E27FC236}">
                <a16:creationId xmlns:a16="http://schemas.microsoft.com/office/drawing/2014/main" id="{6274E4BF-A9CB-F772-DFA6-C511FFC5541A}"/>
              </a:ext>
            </a:extLst>
          </p:cNvPr>
          <p:cNvSpPr>
            <a:spLocks noGrp="1"/>
          </p:cNvSpPr>
          <p:nvPr>
            <p:ph type="pic" sz="quarter" idx="14"/>
          </p:nvPr>
        </p:nvSpPr>
        <p:spPr>
          <a:xfrm>
            <a:off x="1" y="4495800"/>
            <a:ext cx="12191999" cy="2362200"/>
          </a:xfrm>
          <a:blipFill dpi="0" rotWithShape="1">
            <a:blip r:embed="rId2">
              <a:alphaModFix amt="60000"/>
            </a:blip>
            <a:srcRect/>
            <a:stretch>
              <a:fillRect l="1" t="-200" r="-5" b="-346"/>
            </a:stretch>
          </a:blipFill>
        </p:spPr>
        <p:txBody>
          <a:bodyPr/>
          <a:lstStyle/>
          <a:p>
            <a:r>
              <a:rPr lang="en-US"/>
              <a:t>Click icon to add picture</a:t>
            </a:r>
            <a:endParaRPr lang="en-US" dirty="0"/>
          </a:p>
        </p:txBody>
      </p:sp>
    </p:spTree>
    <p:extLst>
      <p:ext uri="{BB962C8B-B14F-4D97-AF65-F5344CB8AC3E}">
        <p14:creationId xmlns:p14="http://schemas.microsoft.com/office/powerpoint/2010/main" val="260639389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B7AB9D02-BDB0-5420-CBA2-3044DDB6D79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679622"/>
            <a:ext cx="36576" cy="521208"/>
          </a:xfrm>
          <a:prstGeom prst="rect">
            <a:avLst/>
          </a:prstGeom>
        </p:spPr>
      </p:pic>
    </p:spTree>
    <p:extLst>
      <p:ext uri="{BB962C8B-B14F-4D97-AF65-F5344CB8AC3E}">
        <p14:creationId xmlns:p14="http://schemas.microsoft.com/office/powerpoint/2010/main" val="311349682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7FFBE8-95FC-A978-8212-6B5D8F34CC6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047762" y="676656"/>
            <a:ext cx="36576" cy="521208"/>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8461" y="1561943"/>
            <a:ext cx="4681728" cy="4569825"/>
          </a:xfrm>
        </p:spPr>
        <p:txBody>
          <a:bodyPr anchor="b">
            <a:normAutofit/>
          </a:bodyPr>
          <a:lstStyle>
            <a:lvl1pPr algn="l">
              <a:defRPr sz="4000"/>
            </a:lvl1pPr>
          </a:lstStyle>
          <a:p>
            <a:r>
              <a:rPr lang="en-US"/>
              <a:t>Click to edit Master title style</a:t>
            </a:r>
            <a:endParaRPr lang="en-US" dirty="0"/>
          </a:p>
        </p:txBody>
      </p:sp>
      <p:sp>
        <p:nvSpPr>
          <p:cNvPr id="13" name="Picture Placeholder 10">
            <a:extLst>
              <a:ext uri="{FF2B5EF4-FFF2-40B4-BE49-F238E27FC236}">
                <a16:creationId xmlns:a16="http://schemas.microsoft.com/office/drawing/2014/main" id="{8DA51E07-C561-85B3-141B-4157C0521FB7}"/>
              </a:ext>
            </a:extLst>
          </p:cNvPr>
          <p:cNvSpPr>
            <a:spLocks noGrp="1"/>
          </p:cNvSpPr>
          <p:nvPr>
            <p:ph type="pic" sz="quarter" idx="13"/>
          </p:nvPr>
        </p:nvSpPr>
        <p:spPr>
          <a:xfrm>
            <a:off x="0" y="0"/>
            <a:ext cx="6095994" cy="6858000"/>
          </a:xfrm>
          <a:blipFill dpi="0" rotWithShape="1">
            <a:blip r:embed="rId4">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8847022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1C35429-0BEB-CBD1-23C7-BE3E81942C9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1196492"/>
            <a:ext cx="4679092" cy="4935272"/>
          </a:xfrm>
        </p:spPr>
        <p:txBody>
          <a:bodyPr anchor="b">
            <a:normAutofit/>
          </a:bodyPr>
          <a:lstStyle>
            <a:lvl1pPr algn="l">
              <a:defRPr sz="4000"/>
            </a:lvl1pPr>
          </a:lstStyle>
          <a:p>
            <a:r>
              <a:rPr lang="en-US"/>
              <a:t>Click to edit Master title style</a:t>
            </a:r>
            <a:endParaRPr lang="en-US" dirty="0"/>
          </a:p>
        </p:txBody>
      </p:sp>
      <p:sp>
        <p:nvSpPr>
          <p:cNvPr id="5" name="Picture Placeholder 10">
            <a:extLst>
              <a:ext uri="{FF2B5EF4-FFF2-40B4-BE49-F238E27FC236}">
                <a16:creationId xmlns:a16="http://schemas.microsoft.com/office/drawing/2014/main" id="{18CC72A1-690E-5B7F-AD89-A562A2D9BB0B}"/>
              </a:ext>
            </a:extLst>
          </p:cNvPr>
          <p:cNvSpPr>
            <a:spLocks noGrp="1"/>
          </p:cNvSpPr>
          <p:nvPr>
            <p:ph type="pic" sz="quarter" idx="13"/>
          </p:nvPr>
        </p:nvSpPr>
        <p:spPr>
          <a:xfrm>
            <a:off x="6096006" y="0"/>
            <a:ext cx="6095994" cy="6858000"/>
          </a:xfrm>
          <a:blipFill dpi="0" rotWithShape="1">
            <a:blip r:embed="rId4">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2863360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F53EAF-F066-AFDA-2C25-8F96143C7AF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224895" y="911860"/>
            <a:ext cx="36576" cy="5212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810063"/>
            <a:ext cx="8467558" cy="1554480"/>
          </a:xfrm>
        </p:spPr>
        <p:txBody>
          <a:bodyPr anchor="t" anchorCtr="0">
            <a:norm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813816" y="2380995"/>
            <a:ext cx="8869680" cy="3291840"/>
          </a:xfrm>
        </p:spPr>
        <p:txBody>
          <a:bodyPr>
            <a:normAutofit/>
          </a:bodyPr>
          <a:lstStyle>
            <a:lvl1pPr marL="0" indent="0">
              <a:buFont typeface="+mj-lt"/>
              <a:buNone/>
              <a:defRPr sz="2000"/>
            </a:lvl1pPr>
            <a:lvl2pPr marL="228600" indent="0">
              <a:buFont typeface="+mj-lt"/>
              <a:buNone/>
              <a:defRPr sz="1800"/>
            </a:lvl2pPr>
            <a:lvl3pPr marL="457200" indent="0">
              <a:buFont typeface="+mj-lt"/>
              <a:buNone/>
              <a:defRPr sz="1600"/>
            </a:lvl3pPr>
            <a:lvl4pPr marL="685800" indent="0">
              <a:buFont typeface="+mj-lt"/>
              <a:buNone/>
              <a:defRPr sz="1400"/>
            </a:lvl4pPr>
            <a:lvl5pPr marL="914400" indent="0">
              <a:buFont typeface="+mj-lt"/>
              <a:buNone/>
              <a:defRPr sz="1200"/>
            </a:lvl5pPr>
          </a:lstStyle>
          <a:p>
            <a:pPr lvl="0"/>
            <a:r>
              <a:rPr lang="en-US"/>
              <a:t>Click to edit Master text styles</a:t>
            </a:r>
          </a:p>
          <a:p>
            <a:pPr lvl="1"/>
            <a:r>
              <a:rPr lang="en-US"/>
              <a:t>Second level</a:t>
            </a:r>
          </a:p>
          <a:p>
            <a:pPr lvl="2"/>
            <a:r>
              <a:rPr lang="en-US"/>
              <a:t>Third level</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558524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816609" y="826658"/>
            <a:ext cx="10447125"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816609" y="1715532"/>
            <a:ext cx="10447125" cy="41251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830476" y="5714645"/>
            <a:ext cx="429207" cy="365125"/>
          </a:xfrm>
          <a:prstGeom prst="rect">
            <a:avLst/>
          </a:prstGeom>
        </p:spPr>
        <p:txBody>
          <a:bodyPr vert="horz" lIns="91440" tIns="45720" rIns="91440" bIns="45720" rtlCol="0" anchor="ctr"/>
          <a:lstStyle>
            <a:lvl1pPr algn="l">
              <a:defRPr sz="1200" b="0" i="0">
                <a:solidFill>
                  <a:schemeClr val="tx1"/>
                </a:solidFill>
                <a:latin typeface="+mn-lt"/>
                <a:cs typeface="Poppins Light" pitchFamily="2" charset="77"/>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490553" y="5717127"/>
            <a:ext cx="1845772" cy="365125"/>
          </a:xfrm>
          <a:prstGeom prst="rect">
            <a:avLst/>
          </a:prstGeom>
        </p:spPr>
        <p:txBody>
          <a:bodyPr vert="horz" lIns="91440" tIns="45720" rIns="91440" bIns="45720" rtlCol="0" anchor="ctr"/>
          <a:lstStyle>
            <a:lvl1pPr algn="l">
              <a:defRPr sz="1200" b="0" i="0">
                <a:solidFill>
                  <a:schemeClr val="tx1"/>
                </a:solidFill>
                <a:latin typeface="+mn-lt"/>
                <a:cs typeface="Poppins Light" pitchFamily="2" charset="77"/>
              </a:defRPr>
            </a:lvl1pPr>
          </a:lstStyle>
          <a:p>
            <a:endParaRPr lang="en-US" dirty="0"/>
          </a:p>
        </p:txBody>
      </p:sp>
    </p:spTree>
    <p:extLst>
      <p:ext uri="{BB962C8B-B14F-4D97-AF65-F5344CB8AC3E}">
        <p14:creationId xmlns:p14="http://schemas.microsoft.com/office/powerpoint/2010/main" val="3754265272"/>
      </p:ext>
    </p:extLst>
  </p:cSld>
  <p:clrMap bg1="lt1" tx1="dk1" bg2="lt2" tx2="dk2" accent1="accent1" accent2="accent2" accent3="accent3" accent4="accent4" accent5="accent5" accent6="accent6" hlink="hlink" folHlink="folHlink"/>
  <p:sldLayoutIdLst>
    <p:sldLayoutId id="2147483771"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826" r:id="rId11"/>
    <p:sldLayoutId id="2147483782" r:id="rId12"/>
    <p:sldLayoutId id="214748377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827"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 id="2147483808" r:id="rId38"/>
    <p:sldLayoutId id="2147483809" r:id="rId39"/>
    <p:sldLayoutId id="2147483810" r:id="rId40"/>
    <p:sldLayoutId id="2147483811" r:id="rId41"/>
    <p:sldLayoutId id="2147483812" r:id="rId42"/>
    <p:sldLayoutId id="2147483813" r:id="rId43"/>
    <p:sldLayoutId id="2147483814" r:id="rId44"/>
    <p:sldLayoutId id="2147483815" r:id="rId45"/>
    <p:sldLayoutId id="2147483816" r:id="rId46"/>
    <p:sldLayoutId id="2147483817" r:id="rId47"/>
    <p:sldLayoutId id="2147483818" r:id="rId48"/>
    <p:sldLayoutId id="2147483819" r:id="rId49"/>
    <p:sldLayoutId id="2147483820" r:id="rId50"/>
    <p:sldLayoutId id="2147483821" r:id="rId51"/>
    <p:sldLayoutId id="2147483822" r:id="rId52"/>
    <p:sldLayoutId id="2147483823" r:id="rId53"/>
    <p:sldLayoutId id="2147483825" r:id="rId54"/>
    <p:sldLayoutId id="2147483824" r:id="rId55"/>
  </p:sldLayoutIdLst>
  <p:hf sldNum="0" hdr="0" ftr="0" dt="0"/>
  <p:txStyles>
    <p:titleStyle>
      <a:lvl1pPr algn="l" defTabSz="914400" rtl="0" eaLnBrk="1" latinLnBrk="0" hangingPunct="1">
        <a:lnSpc>
          <a:spcPct val="90000"/>
        </a:lnSpc>
        <a:spcBef>
          <a:spcPct val="0"/>
        </a:spcBef>
        <a:buNone/>
        <a:defRPr sz="3600" b="1" kern="1200" cap="all" spc="50" baseline="0">
          <a:solidFill>
            <a:schemeClr val="tx1"/>
          </a:solidFill>
          <a:latin typeface="+mj-lt"/>
          <a:ea typeface="+mj-ea"/>
          <a:cs typeface="Poppins" pitchFamily="2" charset="77"/>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mn-lt"/>
          <a:ea typeface="+mn-ea"/>
          <a:cs typeface="Poppins Light" pitchFamily="2" charset="77"/>
        </a:defRPr>
      </a:lvl1pPr>
      <a:lvl2pPr marL="2286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n-lt"/>
          <a:ea typeface="+mn-ea"/>
          <a:cs typeface="Poppins Light" pitchFamily="2" charset="77"/>
        </a:defRPr>
      </a:lvl2pPr>
      <a:lvl3pPr marL="45720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n-lt"/>
          <a:ea typeface="+mn-ea"/>
          <a:cs typeface="Poppins Light" pitchFamily="2" charset="77"/>
        </a:defRPr>
      </a:lvl3pPr>
      <a:lvl4pPr marL="685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Poppins Light" pitchFamily="2" charset="77"/>
          <a:ea typeface="+mn-ea"/>
          <a:cs typeface="Poppins Light" pitchFamily="2" charset="77"/>
        </a:defRPr>
      </a:lvl4pPr>
      <a:lvl5pPr marL="914400" indent="0" algn="l" defTabSz="914400" rtl="0" eaLnBrk="1" latinLnBrk="0" hangingPunct="1">
        <a:lnSpc>
          <a:spcPct val="100000"/>
        </a:lnSpc>
        <a:spcBef>
          <a:spcPts val="500"/>
        </a:spcBef>
        <a:buFont typeface="Arial" panose="020B0604020202020204" pitchFamily="34" charset="0"/>
        <a:buNone/>
        <a:defRPr sz="11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BEB139-49D2-8D04-86D2-09C06D00D17B}"/>
              </a:ext>
            </a:extLst>
          </p:cNvPr>
          <p:cNvSpPr>
            <a:spLocks noGrp="1"/>
          </p:cNvSpPr>
          <p:nvPr>
            <p:ph type="ctrTitle"/>
          </p:nvPr>
        </p:nvSpPr>
        <p:spPr>
          <a:xfrm>
            <a:off x="1029510" y="1026927"/>
            <a:ext cx="10543654" cy="4949000"/>
          </a:xfrm>
        </p:spPr>
        <p:txBody>
          <a:bodyPr>
            <a:noAutofit/>
          </a:bodyPr>
          <a:lstStyle/>
          <a:p>
            <a:r>
              <a:rPr lang="en-US" sz="3200" dirty="0">
                <a:solidFill>
                  <a:srgbClr val="3E327C"/>
                </a:solidFill>
                <a:latin typeface="Arial Rounded MT Bold" panose="020F0704030504030204" pitchFamily="34" charset="0"/>
              </a:rPr>
              <a:t>Smart Traffic Navigation System for Fault-Tolerant Edge Computing of IoV</a:t>
            </a:r>
            <a:br>
              <a:rPr lang="en-US" sz="2000" dirty="0">
                <a:solidFill>
                  <a:srgbClr val="3E327C"/>
                </a:solidFill>
                <a:latin typeface="Arial Rounded MT Bold" panose="020F0704030504030204" pitchFamily="34" charset="0"/>
              </a:rPr>
            </a:br>
            <a:br>
              <a:rPr lang="en-US" sz="2000" dirty="0">
                <a:solidFill>
                  <a:srgbClr val="3E327C"/>
                </a:solidFill>
                <a:latin typeface="Arial Rounded MT Bold" panose="020F0704030504030204" pitchFamily="34" charset="0"/>
              </a:rPr>
            </a:br>
            <a:r>
              <a:rPr lang="en-US" sz="2000" dirty="0">
                <a:solidFill>
                  <a:schemeClr val="accent1"/>
                </a:solidFill>
                <a:latin typeface="Arial Rounded MT Bold" panose="020F0704030504030204" pitchFamily="34" charset="0"/>
              </a:rPr>
              <a:t>Team Members:</a:t>
            </a:r>
            <a:br>
              <a:rPr lang="en-US" sz="2000" dirty="0">
                <a:solidFill>
                  <a:schemeClr val="accent1"/>
                </a:solidFill>
                <a:latin typeface="Arial Rounded MT Bold" panose="020F0704030504030204" pitchFamily="34" charset="0"/>
              </a:rPr>
            </a:br>
            <a:br>
              <a:rPr lang="en-US" sz="2000" dirty="0">
                <a:solidFill>
                  <a:schemeClr val="accent1"/>
                </a:solidFill>
                <a:latin typeface="Arial Rounded MT Bold" panose="020F0704030504030204" pitchFamily="34" charset="0"/>
              </a:rPr>
            </a:br>
            <a:r>
              <a:rPr lang="en-US" sz="2000" dirty="0">
                <a:solidFill>
                  <a:schemeClr val="accent1"/>
                </a:solidFill>
                <a:latin typeface="Arial Rounded MT Bold" panose="020F0704030504030204" pitchFamily="34" charset="0"/>
              </a:rPr>
              <a:t>Member 1: D.Akhil – </a:t>
            </a:r>
            <a:r>
              <a:rPr lang="en-US" sz="1800" dirty="0">
                <a:latin typeface="Arial Rounded MT Bold" panose="020F0704030504030204" pitchFamily="34" charset="0"/>
              </a:rPr>
              <a:t>CSE23413</a:t>
            </a:r>
            <a:br>
              <a:rPr lang="en-US" sz="2000" dirty="0">
                <a:solidFill>
                  <a:schemeClr val="accent1"/>
                </a:solidFill>
                <a:latin typeface="Arial Rounded MT Bold" panose="020F0704030504030204" pitchFamily="34" charset="0"/>
              </a:rPr>
            </a:br>
            <a:br>
              <a:rPr lang="en-US" sz="2000" dirty="0">
                <a:solidFill>
                  <a:schemeClr val="accent1"/>
                </a:solidFill>
                <a:latin typeface="Arial Rounded MT Bold" panose="020F0704030504030204" pitchFamily="34" charset="0"/>
              </a:rPr>
            </a:br>
            <a:r>
              <a:rPr lang="en-US" sz="2000" dirty="0">
                <a:solidFill>
                  <a:schemeClr val="accent1"/>
                </a:solidFill>
                <a:latin typeface="Arial Rounded MT Bold" panose="020F0704030504030204" pitchFamily="34" charset="0"/>
              </a:rPr>
              <a:t>Member 2: </a:t>
            </a:r>
            <a:r>
              <a:rPr lang="en-US" sz="1800" dirty="0" err="1">
                <a:solidFill>
                  <a:schemeClr val="accent1"/>
                </a:solidFill>
                <a:latin typeface="Arial Rounded MT Bold" panose="020F0704030504030204" pitchFamily="34" charset="0"/>
              </a:rPr>
              <a:t>D.Uday</a:t>
            </a:r>
            <a:r>
              <a:rPr lang="en-US" sz="1800" dirty="0">
                <a:solidFill>
                  <a:schemeClr val="accent1"/>
                </a:solidFill>
                <a:latin typeface="Arial Rounded MT Bold" panose="020F0704030504030204" pitchFamily="34" charset="0"/>
              </a:rPr>
              <a:t> </a:t>
            </a:r>
            <a:r>
              <a:rPr lang="en-US" sz="1800" dirty="0" err="1">
                <a:solidFill>
                  <a:schemeClr val="accent1"/>
                </a:solidFill>
                <a:latin typeface="Arial Rounded MT Bold" panose="020F0704030504030204" pitchFamily="34" charset="0"/>
              </a:rPr>
              <a:t>kumar</a:t>
            </a:r>
            <a:r>
              <a:rPr lang="en-US" sz="1800" dirty="0">
                <a:solidFill>
                  <a:schemeClr val="accent1"/>
                </a:solidFill>
                <a:latin typeface="Arial Rounded MT Bold" panose="020F0704030504030204" pitchFamily="34" charset="0"/>
              </a:rPr>
              <a:t> </a:t>
            </a:r>
            <a:r>
              <a:rPr lang="en-US" sz="1800" dirty="0">
                <a:latin typeface="Arial Rounded MT Bold" panose="020F0704030504030204" pitchFamily="34" charset="0"/>
              </a:rPr>
              <a:t>-CSE23655</a:t>
            </a:r>
            <a:br>
              <a:rPr lang="en-US" sz="2000" dirty="0">
                <a:solidFill>
                  <a:schemeClr val="accent1"/>
                </a:solidFill>
                <a:latin typeface="Arial Rounded MT Bold" panose="020F0704030504030204" pitchFamily="34" charset="0"/>
              </a:rPr>
            </a:br>
            <a:br>
              <a:rPr lang="en-US" sz="2000" dirty="0">
                <a:solidFill>
                  <a:schemeClr val="accent1"/>
                </a:solidFill>
                <a:latin typeface="Arial Rounded MT Bold" panose="020F0704030504030204" pitchFamily="34" charset="0"/>
              </a:rPr>
            </a:br>
            <a:r>
              <a:rPr lang="en-US" sz="2000" dirty="0">
                <a:solidFill>
                  <a:schemeClr val="accent1"/>
                </a:solidFill>
                <a:latin typeface="Arial Rounded MT Bold" panose="020F0704030504030204" pitchFamily="34" charset="0"/>
              </a:rPr>
              <a:t>Member 3:</a:t>
            </a:r>
            <a:r>
              <a:rPr lang="en-US" sz="1800" dirty="0">
                <a:solidFill>
                  <a:schemeClr val="accent1"/>
                </a:solidFill>
                <a:latin typeface="Arial Rounded MT Bold" panose="020F0704030504030204" pitchFamily="34" charset="0"/>
              </a:rPr>
              <a:t>Sholingaram Hemanth</a:t>
            </a:r>
            <a:r>
              <a:rPr lang="en-US" sz="1800" dirty="0">
                <a:latin typeface="Arial Rounded MT Bold" panose="020F0704030504030204" pitchFamily="34" charset="0"/>
              </a:rPr>
              <a:t>-CSE23446</a:t>
            </a:r>
            <a:br>
              <a:rPr lang="en-US" sz="2000" dirty="0">
                <a:solidFill>
                  <a:schemeClr val="accent1"/>
                </a:solidFill>
                <a:latin typeface="Arial Rounded MT Bold" panose="020F0704030504030204" pitchFamily="34" charset="0"/>
              </a:rPr>
            </a:br>
            <a:br>
              <a:rPr lang="en-US" sz="2000" dirty="0">
                <a:solidFill>
                  <a:schemeClr val="accent1"/>
                </a:solidFill>
                <a:latin typeface="Arial Rounded MT Bold" panose="020F0704030504030204" pitchFamily="34" charset="0"/>
              </a:rPr>
            </a:br>
            <a:r>
              <a:rPr lang="en-US" sz="2000" dirty="0">
                <a:solidFill>
                  <a:schemeClr val="accent1"/>
                </a:solidFill>
                <a:latin typeface="Arial Rounded MT Bold" panose="020F0704030504030204" pitchFamily="34" charset="0"/>
              </a:rPr>
              <a:t>Member 4: </a:t>
            </a:r>
            <a:r>
              <a:rPr lang="en-US" sz="1800" dirty="0">
                <a:solidFill>
                  <a:schemeClr val="accent1"/>
                </a:solidFill>
                <a:latin typeface="Arial Rounded MT Bold" panose="020F0704030504030204" pitchFamily="34" charset="0"/>
              </a:rPr>
              <a:t>P.BHANU PRAKASH REDDY</a:t>
            </a:r>
            <a:r>
              <a:rPr lang="en-US" sz="1800" dirty="0">
                <a:latin typeface="Arial Rounded MT Bold" panose="020F0704030504030204" pitchFamily="34" charset="0"/>
              </a:rPr>
              <a:t>-CSE23663</a:t>
            </a:r>
            <a:br>
              <a:rPr lang="en-US" sz="2000" dirty="0">
                <a:solidFill>
                  <a:schemeClr val="accent1"/>
                </a:solidFill>
                <a:latin typeface="Arial Rounded MT Bold" panose="020F0704030504030204" pitchFamily="34" charset="0"/>
              </a:rPr>
            </a:br>
            <a:br>
              <a:rPr lang="en-US" sz="2000" dirty="0">
                <a:solidFill>
                  <a:srgbClr val="3E327C"/>
                </a:solidFill>
                <a:latin typeface="Arial Rounded MT Bold" panose="020F0704030504030204" pitchFamily="34" charset="0"/>
              </a:rPr>
            </a:br>
            <a:endParaRPr lang="en-US" sz="2000" dirty="0">
              <a:solidFill>
                <a:srgbClr val="3E327C"/>
              </a:solidFill>
              <a:latin typeface="Arial Rounded MT Bold" panose="020F0704030504030204" pitchFamily="34" charset="0"/>
            </a:endParaRPr>
          </a:p>
        </p:txBody>
      </p:sp>
    </p:spTree>
    <p:extLst>
      <p:ext uri="{BB962C8B-B14F-4D97-AF65-F5344CB8AC3E}">
        <p14:creationId xmlns:p14="http://schemas.microsoft.com/office/powerpoint/2010/main" val="3342914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32939-2A1C-F1D6-5DD4-7A2DBCEDFE36}"/>
              </a:ext>
            </a:extLst>
          </p:cNvPr>
          <p:cNvSpPr>
            <a:spLocks noGrp="1"/>
          </p:cNvSpPr>
          <p:nvPr>
            <p:ph type="ctrTitle"/>
          </p:nvPr>
        </p:nvSpPr>
        <p:spPr>
          <a:xfrm>
            <a:off x="767633" y="0"/>
            <a:ext cx="9022912" cy="5028817"/>
          </a:xfrm>
        </p:spPr>
        <p:txBody>
          <a:bodyPr>
            <a:noAutofit/>
          </a:bodyPr>
          <a:lstStyle/>
          <a:p>
            <a:r>
              <a:rPr lang="en-US" sz="2400" cap="none" dirty="0">
                <a:solidFill>
                  <a:srgbClr val="3E327C"/>
                </a:solidFill>
                <a:latin typeface="Arial Rounded MT Bold" panose="020F0704030504030204" pitchFamily="34" charset="0"/>
              </a:rPr>
              <a:t>Conclusion: A smarter, safer future for roads</a:t>
            </a:r>
            <a:br>
              <a:rPr lang="en-US" sz="1800" cap="none" dirty="0">
                <a:latin typeface="Arial Rounded MT Bold" panose="020F0704030504030204" pitchFamily="34" charset="0"/>
              </a:rPr>
            </a:br>
            <a:br>
              <a:rPr lang="en-US" sz="1800" cap="none" dirty="0">
                <a:latin typeface="Arial Rounded MT Bold" panose="020F0704030504030204" pitchFamily="34" charset="0"/>
              </a:rPr>
            </a:br>
            <a:br>
              <a:rPr lang="en-US" sz="1800" cap="none" dirty="0">
                <a:latin typeface="Arial Rounded MT Bold" panose="020F0704030504030204" pitchFamily="34" charset="0"/>
              </a:rPr>
            </a:br>
            <a:r>
              <a:rPr lang="en-US" sz="1800" cap="none" dirty="0">
                <a:solidFill>
                  <a:srgbClr val="3E327C"/>
                </a:solidFill>
                <a:latin typeface="Arial Rounded MT Bold" panose="020F0704030504030204" pitchFamily="34" charset="0"/>
              </a:rPr>
              <a:t>we will develop a smart traffic navigation system that leverages fault-tolerant edge computing and brain-inspired SNNS.</a:t>
            </a:r>
            <a:br>
              <a:rPr lang="en-US" sz="1800" cap="none" dirty="0">
                <a:solidFill>
                  <a:srgbClr val="3E327C"/>
                </a:solidFill>
                <a:latin typeface="Arial Rounded MT Bold" panose="020F0704030504030204" pitchFamily="34" charset="0"/>
              </a:rPr>
            </a:br>
            <a:br>
              <a:rPr lang="en-US" sz="1800" cap="none" dirty="0">
                <a:solidFill>
                  <a:srgbClr val="3E327C"/>
                </a:solidFill>
                <a:latin typeface="Arial Rounded MT Bold" panose="020F0704030504030204" pitchFamily="34" charset="0"/>
              </a:rPr>
            </a:br>
            <a:r>
              <a:rPr lang="en-US" sz="1800" cap="none" dirty="0">
                <a:solidFill>
                  <a:srgbClr val="3E327C"/>
                </a:solidFill>
                <a:latin typeface="Arial Rounded MT Bold" panose="020F0704030504030204" pitchFamily="34" charset="0"/>
              </a:rPr>
              <a:t>Real-world impact: less traffic, reduced pollution, and faster emergency services.</a:t>
            </a:r>
            <a:br>
              <a:rPr lang="en-US" sz="1800" cap="none" dirty="0">
                <a:solidFill>
                  <a:srgbClr val="3E327C"/>
                </a:solidFill>
                <a:latin typeface="Arial Rounded MT Bold" panose="020F0704030504030204" pitchFamily="34" charset="0"/>
              </a:rPr>
            </a:br>
            <a:br>
              <a:rPr lang="en-US" sz="1800" cap="none" dirty="0">
                <a:solidFill>
                  <a:srgbClr val="3E327C"/>
                </a:solidFill>
                <a:latin typeface="Arial Rounded MT Bold" panose="020F0704030504030204" pitchFamily="34" charset="0"/>
              </a:rPr>
            </a:br>
            <a:r>
              <a:rPr lang="en-US" sz="1800" cap="none" dirty="0">
                <a:solidFill>
                  <a:srgbClr val="3E327C"/>
                </a:solidFill>
                <a:latin typeface="Arial Rounded MT Bold" panose="020F0704030504030204" pitchFamily="34" charset="0"/>
              </a:rPr>
              <a:t>Future enhancements: integrating with autonomous vehicles, dynamic pricing for routes, and predictive maintenance for infrastructure.</a:t>
            </a:r>
            <a:br>
              <a:rPr lang="en-US" sz="1800" cap="none" dirty="0">
                <a:solidFill>
                  <a:srgbClr val="3E327C"/>
                </a:solidFill>
                <a:latin typeface="Arial Rounded MT Bold" panose="020F0704030504030204" pitchFamily="34" charset="0"/>
              </a:rPr>
            </a:br>
            <a:br>
              <a:rPr lang="en-US" sz="1800" cap="none" dirty="0">
                <a:solidFill>
                  <a:srgbClr val="3E327C"/>
                </a:solidFill>
                <a:latin typeface="Arial Rounded MT Bold" panose="020F0704030504030204" pitchFamily="34" charset="0"/>
              </a:rPr>
            </a:br>
            <a:r>
              <a:rPr lang="en-US" sz="1800" cap="none" dirty="0">
                <a:solidFill>
                  <a:srgbClr val="3E327C"/>
                </a:solidFill>
                <a:latin typeface="Arial Rounded MT Bold" panose="020F0704030504030204" pitchFamily="34" charset="0"/>
              </a:rPr>
              <a:t>Our project lays the groundwork for truly intelligent transportation systems of the future.</a:t>
            </a:r>
            <a:br>
              <a:rPr lang="en-US" sz="1800" cap="none" dirty="0">
                <a:solidFill>
                  <a:srgbClr val="3E327C"/>
                </a:solidFill>
                <a:latin typeface="Arial Rounded MT Bold" panose="020F0704030504030204" pitchFamily="34" charset="0"/>
              </a:rPr>
            </a:br>
            <a:endParaRPr lang="en-US" sz="1800" cap="none" dirty="0">
              <a:solidFill>
                <a:srgbClr val="3E327C"/>
              </a:solidFill>
              <a:latin typeface="Arial Rounded MT Bold" panose="020F0704030504030204" pitchFamily="34" charset="0"/>
            </a:endParaRPr>
          </a:p>
        </p:txBody>
      </p:sp>
      <p:sp>
        <p:nvSpPr>
          <p:cNvPr id="2" name="TextBox 1">
            <a:extLst>
              <a:ext uri="{FF2B5EF4-FFF2-40B4-BE49-F238E27FC236}">
                <a16:creationId xmlns:a16="http://schemas.microsoft.com/office/drawing/2014/main" id="{3C5D51E5-5523-DCF4-A6A9-1C7BAB253318}"/>
              </a:ext>
            </a:extLst>
          </p:cNvPr>
          <p:cNvSpPr txBox="1"/>
          <p:nvPr/>
        </p:nvSpPr>
        <p:spPr>
          <a:xfrm>
            <a:off x="3980874" y="5028817"/>
            <a:ext cx="4091709" cy="1323439"/>
          </a:xfrm>
          <a:prstGeom prst="rect">
            <a:avLst/>
          </a:prstGeom>
          <a:noFill/>
        </p:spPr>
        <p:txBody>
          <a:bodyPr wrap="square" rtlCol="0">
            <a:spAutoFit/>
          </a:bodyPr>
          <a:lstStyle/>
          <a:p>
            <a:pPr algn="ctr"/>
            <a:r>
              <a:rPr lang="en-US" sz="4000" b="1" dirty="0">
                <a:solidFill>
                  <a:srgbClr val="000000"/>
                </a:solidFill>
                <a:latin typeface="Arial Rounded MT Bold" panose="020F0704030504030204" pitchFamily="34" charset="0"/>
                <a:ea typeface="Century Gothic Paneuropean Bold"/>
                <a:cs typeface="Century Gothic Paneuropean Bold"/>
                <a:sym typeface="Century Gothic Paneuropean Bold"/>
              </a:rPr>
              <a:t>THANK YOU</a:t>
            </a:r>
          </a:p>
          <a:p>
            <a:endParaRPr lang="en-US" sz="4000" dirty="0">
              <a:latin typeface="Arial Rounded MT Bold" panose="020F0704030504030204" pitchFamily="34" charset="0"/>
            </a:endParaRPr>
          </a:p>
        </p:txBody>
      </p:sp>
      <p:sp>
        <p:nvSpPr>
          <p:cNvPr id="5" name="TextBox 4">
            <a:extLst>
              <a:ext uri="{FF2B5EF4-FFF2-40B4-BE49-F238E27FC236}">
                <a16:creationId xmlns:a16="http://schemas.microsoft.com/office/drawing/2014/main" id="{CB3590E8-5FFD-924A-6385-AD597AE95770}"/>
              </a:ext>
            </a:extLst>
          </p:cNvPr>
          <p:cNvSpPr txBox="1"/>
          <p:nvPr/>
        </p:nvSpPr>
        <p:spPr>
          <a:xfrm>
            <a:off x="2978728" y="5463038"/>
            <a:ext cx="6096000" cy="889218"/>
          </a:xfrm>
          <a:prstGeom prst="rect">
            <a:avLst/>
          </a:prstGeom>
          <a:noFill/>
        </p:spPr>
        <p:txBody>
          <a:bodyPr wrap="square">
            <a:spAutoFit/>
          </a:bodyPr>
          <a:lstStyle/>
          <a:p>
            <a:pPr algn="ctr">
              <a:lnSpc>
                <a:spcPts val="7279"/>
              </a:lnSpc>
            </a:pPr>
            <a:r>
              <a:rPr lang="en-US" sz="2800" b="1" dirty="0">
                <a:solidFill>
                  <a:srgbClr val="000000"/>
                </a:solidFill>
                <a:latin typeface="Canva Sans Bold"/>
                <a:ea typeface="Canva Sans Bold"/>
                <a:cs typeface="Canva Sans Bold"/>
                <a:sym typeface="Canva Sans Bold"/>
              </a:rPr>
              <a:t>Any Queries ?</a:t>
            </a:r>
          </a:p>
        </p:txBody>
      </p:sp>
    </p:spTree>
    <p:extLst>
      <p:ext uri="{BB962C8B-B14F-4D97-AF65-F5344CB8AC3E}">
        <p14:creationId xmlns:p14="http://schemas.microsoft.com/office/powerpoint/2010/main" val="355348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0A15B-D980-75FD-973E-93853FB3C0B4}"/>
              </a:ext>
            </a:extLst>
          </p:cNvPr>
          <p:cNvSpPr txBox="1"/>
          <p:nvPr/>
        </p:nvSpPr>
        <p:spPr>
          <a:xfrm>
            <a:off x="600363" y="1122786"/>
            <a:ext cx="10991273" cy="5047536"/>
          </a:xfrm>
          <a:prstGeom prst="rect">
            <a:avLst/>
          </a:prstGeom>
          <a:noFill/>
        </p:spPr>
        <p:txBody>
          <a:bodyPr wrap="square">
            <a:spAutoFit/>
          </a:bodyPr>
          <a:lstStyle/>
          <a:p>
            <a:pPr>
              <a:buNone/>
            </a:pPr>
            <a:r>
              <a:rPr lang="en-US" sz="4000" b="1" dirty="0">
                <a:solidFill>
                  <a:srgbClr val="3E327C"/>
                </a:solidFill>
                <a:latin typeface="Arial Black" panose="020B0A04020102020204" pitchFamily="34" charset="0"/>
              </a:rPr>
              <a:t>The Traffic Conundrum: </a:t>
            </a:r>
            <a:r>
              <a:rPr lang="en-US" sz="4000" b="1" dirty="0">
                <a:solidFill>
                  <a:schemeClr val="accent1"/>
                </a:solidFill>
                <a:latin typeface="Arial Black" panose="020B0A04020102020204" pitchFamily="34" charset="0"/>
              </a:rPr>
              <a:t>Why We Need Smarter Roads</a:t>
            </a:r>
          </a:p>
          <a:p>
            <a:pPr>
              <a:buNone/>
            </a:pPr>
            <a:endParaRPr lang="en-US" sz="4000" b="1" dirty="0">
              <a:solidFill>
                <a:srgbClr val="3E327C"/>
              </a:solidFill>
              <a:latin typeface="Arial Black" panose="020B0A04020102020204" pitchFamily="34" charset="0"/>
            </a:endParaRPr>
          </a:p>
          <a:p>
            <a:pPr>
              <a:buNone/>
            </a:pPr>
            <a:r>
              <a:rPr lang="en-US" sz="2000" b="1" dirty="0">
                <a:solidFill>
                  <a:srgbClr val="3E327C"/>
                </a:solidFill>
              </a:rPr>
              <a:t>Traffic congestion is a massive headache for everyone. But it's more than just annoying delays; it leads to:</a:t>
            </a:r>
          </a:p>
          <a:p>
            <a:pPr>
              <a:buNone/>
            </a:pPr>
            <a:endParaRPr lang="en-US" b="1" dirty="0">
              <a:solidFill>
                <a:srgbClr val="3E327C"/>
              </a:solidFill>
            </a:endParaRPr>
          </a:p>
          <a:p>
            <a:pPr>
              <a:buFont typeface="Arial" panose="020B0604020202020204" pitchFamily="34" charset="0"/>
              <a:buChar char="•"/>
            </a:pPr>
            <a:r>
              <a:rPr lang="en-US" b="1" dirty="0">
                <a:solidFill>
                  <a:srgbClr val="3E327C"/>
                </a:solidFill>
              </a:rPr>
              <a:t>Wasted fuel and increased pollution.</a:t>
            </a:r>
          </a:p>
          <a:p>
            <a:pPr>
              <a:buFont typeface="Arial" panose="020B0604020202020204" pitchFamily="34" charset="0"/>
              <a:buChar char="•"/>
            </a:pPr>
            <a:endParaRPr lang="en-US" b="1" dirty="0">
              <a:solidFill>
                <a:srgbClr val="3E327C"/>
              </a:solidFill>
            </a:endParaRPr>
          </a:p>
          <a:p>
            <a:pPr>
              <a:buFont typeface="Arial" panose="020B0604020202020204" pitchFamily="34" charset="0"/>
              <a:buChar char="•"/>
            </a:pPr>
            <a:r>
              <a:rPr lang="en-US" b="1" dirty="0">
                <a:solidFill>
                  <a:srgbClr val="3E327C"/>
                </a:solidFill>
              </a:rPr>
              <a:t>More accidents due to chaotic flow.</a:t>
            </a:r>
          </a:p>
          <a:p>
            <a:pPr>
              <a:buFont typeface="Arial" panose="020B0604020202020204" pitchFamily="34" charset="0"/>
              <a:buChar char="•"/>
            </a:pPr>
            <a:endParaRPr lang="en-US" b="1" dirty="0">
              <a:solidFill>
                <a:srgbClr val="3E327C"/>
              </a:solidFill>
            </a:endParaRPr>
          </a:p>
          <a:p>
            <a:pPr>
              <a:buFont typeface="Arial" panose="020B0604020202020204" pitchFamily="34" charset="0"/>
              <a:buChar char="•"/>
            </a:pPr>
            <a:r>
              <a:rPr lang="en-US" b="1" dirty="0">
                <a:solidFill>
                  <a:srgbClr val="3E327C"/>
                </a:solidFill>
              </a:rPr>
              <a:t>Slow emergency response times.</a:t>
            </a:r>
          </a:p>
          <a:p>
            <a:pPr>
              <a:buFont typeface="Arial" panose="020B0604020202020204" pitchFamily="34" charset="0"/>
              <a:buChar char="•"/>
            </a:pPr>
            <a:endParaRPr lang="en-US" b="1" dirty="0">
              <a:solidFill>
                <a:srgbClr val="3E327C"/>
              </a:solidFill>
            </a:endParaRPr>
          </a:p>
          <a:p>
            <a:r>
              <a:rPr lang="en-US" b="1" dirty="0">
                <a:solidFill>
                  <a:srgbClr val="3E327C"/>
                </a:solidFill>
              </a:rPr>
              <a:t>We need quick decisions to manage traffic, and traditional systems are too slow.</a:t>
            </a:r>
          </a:p>
          <a:p>
            <a:r>
              <a:rPr lang="en-US" b="1" dirty="0">
                <a:solidFill>
                  <a:srgbClr val="3E327C"/>
                </a:solidFill>
              </a:rPr>
              <a:t>That’s where 'edge computing' comes in, bringing the processing power closer to the action.</a:t>
            </a:r>
          </a:p>
        </p:txBody>
      </p:sp>
    </p:spTree>
    <p:extLst>
      <p:ext uri="{BB962C8B-B14F-4D97-AF65-F5344CB8AC3E}">
        <p14:creationId xmlns:p14="http://schemas.microsoft.com/office/powerpoint/2010/main" val="379307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34F1-7C98-C1DA-D26C-8FB7C8603810}"/>
              </a:ext>
            </a:extLst>
          </p:cNvPr>
          <p:cNvSpPr>
            <a:spLocks noGrp="1"/>
          </p:cNvSpPr>
          <p:nvPr>
            <p:ph type="ctrTitle"/>
          </p:nvPr>
        </p:nvSpPr>
        <p:spPr>
          <a:xfrm>
            <a:off x="780741" y="572655"/>
            <a:ext cx="10875549" cy="5052289"/>
          </a:xfrm>
        </p:spPr>
        <p:txBody>
          <a:bodyPr>
            <a:noAutofit/>
          </a:bodyPr>
          <a:lstStyle/>
          <a:p>
            <a:br>
              <a:rPr lang="en-US" sz="2000" cap="none" dirty="0">
                <a:solidFill>
                  <a:srgbClr val="3E327C"/>
                </a:solidFill>
                <a:latin typeface="Arial Rounded MT Bold" panose="020F0704030504030204" pitchFamily="34" charset="0"/>
              </a:rPr>
            </a:br>
            <a:r>
              <a:rPr lang="en-US" sz="2000" cap="none" dirty="0">
                <a:solidFill>
                  <a:srgbClr val="3E327C"/>
                </a:solidFill>
                <a:latin typeface="Arial Rounded MT Bold" panose="020F0704030504030204" pitchFamily="34" charset="0"/>
              </a:rPr>
              <a:t>we aim to build a smart traffic system using edge computing that helps vehicles make quick and safe decisions in real-time, even if some sensors or parts fail. Traditional traffic systems are slow and depend on the cloud, which causes delays. Our system uses ESP32 boards on vehicles to process sensor data instantly using spiking neural networks (</a:t>
            </a:r>
            <a:r>
              <a:rPr lang="en-US" sz="2000" cap="none" dirty="0" err="1">
                <a:solidFill>
                  <a:srgbClr val="3E327C"/>
                </a:solidFill>
                <a:latin typeface="Arial Rounded MT Bold" panose="020F0704030504030204" pitchFamily="34" charset="0"/>
              </a:rPr>
              <a:t>snns</a:t>
            </a:r>
            <a:r>
              <a:rPr lang="en-US" sz="2000" cap="none" dirty="0">
                <a:solidFill>
                  <a:srgbClr val="3E327C"/>
                </a:solidFill>
                <a:latin typeface="Arial Rounded MT Bold" panose="020F0704030504030204" pitchFamily="34" charset="0"/>
              </a:rPr>
              <a:t>), which work like a brain. It can detect obstacles, reroute if needed, and keep working even during hardware faults. This makes traffic flow smarter, safer, and more reliable.</a:t>
            </a:r>
            <a:br>
              <a:rPr lang="en-US" sz="2000" cap="none" dirty="0">
                <a:solidFill>
                  <a:srgbClr val="3E327C"/>
                </a:solidFill>
                <a:latin typeface="Arial Rounded MT Bold" panose="020F0704030504030204" pitchFamily="34" charset="0"/>
              </a:rPr>
            </a:br>
            <a:br>
              <a:rPr lang="en-US" sz="2000" cap="none" dirty="0">
                <a:solidFill>
                  <a:srgbClr val="3E327C"/>
                </a:solidFill>
                <a:latin typeface="Arial Rounded MT Bold" panose="020F0704030504030204" pitchFamily="34" charset="0"/>
              </a:rPr>
            </a:br>
            <a:br>
              <a:rPr lang="en-US" sz="2000" cap="none" dirty="0">
                <a:solidFill>
                  <a:srgbClr val="3E327C"/>
                </a:solidFill>
                <a:latin typeface="Arial Rounded MT Bold" panose="020F0704030504030204" pitchFamily="34" charset="0"/>
              </a:rPr>
            </a:br>
            <a:r>
              <a:rPr lang="en-US" sz="2000" u="sng" dirty="0">
                <a:solidFill>
                  <a:srgbClr val="3E327C"/>
                </a:solidFill>
                <a:latin typeface="Canva Sans Bold"/>
                <a:ea typeface="Canva Sans Bold"/>
                <a:cs typeface="Canva Sans Bold"/>
                <a:sym typeface="Canva Sans Bold"/>
              </a:rPr>
              <a:t>Source Material:</a:t>
            </a:r>
            <a:r>
              <a:rPr lang="en-US" sz="2000" dirty="0">
                <a:solidFill>
                  <a:srgbClr val="3E327C"/>
                </a:solidFill>
                <a:latin typeface="Canva Sans"/>
                <a:ea typeface="Canva Sans"/>
                <a:cs typeface="Canva Sans"/>
                <a:sym typeface="Canva Sans"/>
              </a:rPr>
              <a:t> </a:t>
            </a:r>
            <a:r>
              <a:rPr lang="en-US" sz="2000" cap="none" dirty="0">
                <a:solidFill>
                  <a:srgbClr val="3E327C"/>
                </a:solidFill>
                <a:latin typeface="Arial Rounded MT Bold" panose="020F0704030504030204" pitchFamily="34" charset="0"/>
              </a:rPr>
              <a:t>Based on IEEE research on neuromorphic edge computing and traffic task scheduling.</a:t>
            </a:r>
            <a:br>
              <a:rPr lang="en-US" sz="2000" cap="none" dirty="0">
                <a:solidFill>
                  <a:srgbClr val="3E327C"/>
                </a:solidFill>
                <a:latin typeface="Arial Rounded MT Bold" panose="020F0704030504030204" pitchFamily="34" charset="0"/>
              </a:rPr>
            </a:br>
            <a:endParaRPr lang="en-US" sz="2000" b="0" cap="none" dirty="0">
              <a:solidFill>
                <a:srgbClr val="3E327C"/>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9DF63311-6E4C-E287-6DFC-D5592ED7B14F}"/>
              </a:ext>
            </a:extLst>
          </p:cNvPr>
          <p:cNvSpPr txBox="1"/>
          <p:nvPr/>
        </p:nvSpPr>
        <p:spPr>
          <a:xfrm>
            <a:off x="780741" y="1048390"/>
            <a:ext cx="6096000" cy="584775"/>
          </a:xfrm>
          <a:prstGeom prst="rect">
            <a:avLst/>
          </a:prstGeom>
          <a:noFill/>
        </p:spPr>
        <p:txBody>
          <a:bodyPr wrap="square">
            <a:spAutoFit/>
          </a:bodyPr>
          <a:lstStyle/>
          <a:p>
            <a:r>
              <a:rPr lang="en-US" sz="3200" cap="none" dirty="0">
                <a:solidFill>
                  <a:schemeClr val="accent1"/>
                </a:solidFill>
                <a:latin typeface="Arial Rounded MT Bold" panose="020F0704030504030204" pitchFamily="34" charset="0"/>
              </a:rPr>
              <a:t>Problem statement</a:t>
            </a:r>
            <a:endParaRPr lang="en-US" sz="3200" dirty="0">
              <a:solidFill>
                <a:schemeClr val="accent1"/>
              </a:solidFill>
            </a:endParaRPr>
          </a:p>
        </p:txBody>
      </p:sp>
    </p:spTree>
    <p:extLst>
      <p:ext uri="{BB962C8B-B14F-4D97-AF65-F5344CB8AC3E}">
        <p14:creationId xmlns:p14="http://schemas.microsoft.com/office/powerpoint/2010/main" val="1044852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2337B5-828A-322C-1E72-BDE477A064BD}"/>
              </a:ext>
            </a:extLst>
          </p:cNvPr>
          <p:cNvSpPr txBox="1"/>
          <p:nvPr/>
        </p:nvSpPr>
        <p:spPr>
          <a:xfrm>
            <a:off x="1043710" y="1090159"/>
            <a:ext cx="10594107" cy="4216539"/>
          </a:xfrm>
          <a:prstGeom prst="rect">
            <a:avLst/>
          </a:prstGeom>
          <a:noFill/>
        </p:spPr>
        <p:txBody>
          <a:bodyPr wrap="square">
            <a:spAutoFit/>
          </a:bodyPr>
          <a:lstStyle/>
          <a:p>
            <a:pPr>
              <a:buNone/>
            </a:pPr>
            <a:r>
              <a:rPr lang="en-US" sz="3200" b="1" dirty="0">
                <a:solidFill>
                  <a:srgbClr val="3E327C"/>
                </a:solidFill>
                <a:latin typeface="Arial Rounded MT Bold" panose="020F0704030504030204" pitchFamily="34" charset="0"/>
              </a:rPr>
              <a:t>Why Edge Computing?</a:t>
            </a:r>
          </a:p>
          <a:p>
            <a:pPr>
              <a:buNone/>
            </a:pPr>
            <a:endParaRPr lang="en-US" dirty="0">
              <a:solidFill>
                <a:srgbClr val="3E327C"/>
              </a:solidFill>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Low Latency: </a:t>
            </a:r>
            <a:r>
              <a:rPr lang="en-US" dirty="0">
                <a:solidFill>
                  <a:srgbClr val="3E327C"/>
                </a:solidFill>
                <a:latin typeface="Arial Rounded MT Bold" panose="020F0704030504030204" pitchFamily="34" charset="0"/>
              </a:rPr>
              <a:t>Autonomous vehicles and intelligent traffic systems require decisions to be made in real-time to ensure safety and efficiency. Edge computing processes data closer to the source (the vehicle itself or roadside units).</a:t>
            </a:r>
          </a:p>
          <a:p>
            <a:pPr>
              <a:buFont typeface="Arial" panose="020B0604020202020204" pitchFamily="34" charset="0"/>
              <a:buChar char="•"/>
            </a:pPr>
            <a:endParaRPr lang="en-US" dirty="0">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Real-Time Decision-Making:</a:t>
            </a:r>
            <a:r>
              <a:rPr lang="en-US" dirty="0">
                <a:solidFill>
                  <a:schemeClr val="accent1"/>
                </a:solidFill>
                <a:latin typeface="Arial Rounded MT Bold" panose="020F0704030504030204" pitchFamily="34" charset="0"/>
              </a:rPr>
              <a:t> </a:t>
            </a:r>
            <a:r>
              <a:rPr lang="en-US" dirty="0">
                <a:solidFill>
                  <a:srgbClr val="3E327C"/>
                </a:solidFill>
                <a:latin typeface="Arial Rounded MT Bold" panose="020F0704030504030204" pitchFamily="34" charset="0"/>
              </a:rPr>
              <a:t>Critical tasks like collision avoidance and traffic light optimization cannot tolerate delays from the cloud. Edge nodes enable instantaneous local decisions.</a:t>
            </a:r>
          </a:p>
          <a:p>
            <a:pPr>
              <a:buFont typeface="Arial" panose="020B0604020202020204" pitchFamily="34" charset="0"/>
              <a:buChar char="•"/>
            </a:pPr>
            <a:endParaRPr lang="en-US" dirty="0">
              <a:solidFill>
                <a:srgbClr val="3E327C"/>
              </a:solidFill>
              <a:latin typeface="Arial Rounded MT Bold" panose="020F0704030504030204" pitchFamily="34" charset="0"/>
            </a:endParaRPr>
          </a:p>
          <a:p>
            <a:pPr>
              <a:buFont typeface="Arial" panose="020B0604020202020204" pitchFamily="34" charset="0"/>
              <a:buChar char="•"/>
            </a:pPr>
            <a:r>
              <a:rPr lang="en-US" sz="2000" b="1" dirty="0">
                <a:solidFill>
                  <a:schemeClr val="accent1"/>
                </a:solidFill>
                <a:latin typeface="Arial Rounded MT Bold" panose="020F0704030504030204" pitchFamily="34" charset="0"/>
              </a:rPr>
              <a:t>Why Edge over Fog?</a:t>
            </a:r>
            <a:r>
              <a:rPr lang="en-US" sz="2000" dirty="0">
                <a:solidFill>
                  <a:schemeClr val="accent1"/>
                </a:solidFill>
                <a:latin typeface="Arial Rounded MT Bold" panose="020F0704030504030204" pitchFamily="34" charset="0"/>
              </a:rPr>
              <a:t> </a:t>
            </a:r>
          </a:p>
          <a:p>
            <a:r>
              <a:rPr lang="en-US" dirty="0">
                <a:latin typeface="Arial Rounded MT Bold" panose="020F0704030504030204" pitchFamily="34" charset="0"/>
              </a:rPr>
              <a:t>  </a:t>
            </a:r>
            <a:r>
              <a:rPr lang="en-US" dirty="0">
                <a:solidFill>
                  <a:srgbClr val="3E327C"/>
                </a:solidFill>
                <a:latin typeface="Arial Rounded MT Bold" panose="020F0704030504030204" pitchFamily="34" charset="0"/>
              </a:rPr>
              <a:t>Edge computing provides the lowest latency, which is essential for safety-critical functions. Fog nodes provide an intermediary layer for localized coordination, while the cloud handles long-term data analysis and large-scale infrastructure management.</a:t>
            </a:r>
          </a:p>
        </p:txBody>
      </p:sp>
    </p:spTree>
    <p:extLst>
      <p:ext uri="{BB962C8B-B14F-4D97-AF65-F5344CB8AC3E}">
        <p14:creationId xmlns:p14="http://schemas.microsoft.com/office/powerpoint/2010/main" val="276697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1914D3B-B402-B148-C026-25CE3E16A044}"/>
              </a:ext>
            </a:extLst>
          </p:cNvPr>
          <p:cNvSpPr txBox="1"/>
          <p:nvPr/>
        </p:nvSpPr>
        <p:spPr>
          <a:xfrm>
            <a:off x="618836" y="338155"/>
            <a:ext cx="10566400" cy="5847755"/>
          </a:xfrm>
          <a:prstGeom prst="rect">
            <a:avLst/>
          </a:prstGeom>
          <a:noFill/>
        </p:spPr>
        <p:txBody>
          <a:bodyPr wrap="square">
            <a:spAutoFit/>
          </a:bodyPr>
          <a:lstStyle/>
          <a:p>
            <a:pPr>
              <a:buNone/>
            </a:pPr>
            <a:r>
              <a:rPr lang="en-US" sz="2800" b="1" dirty="0">
                <a:solidFill>
                  <a:srgbClr val="3E327C"/>
                </a:solidFill>
                <a:latin typeface="Arial Rounded MT Bold" panose="020F0704030504030204" pitchFamily="34" charset="0"/>
              </a:rPr>
              <a:t>Literature Review:</a:t>
            </a:r>
          </a:p>
          <a:p>
            <a:pPr>
              <a:buNone/>
            </a:pPr>
            <a:endParaRPr lang="en-US" b="1" dirty="0">
              <a:solidFill>
                <a:srgbClr val="3E327C"/>
              </a:solidFill>
              <a:latin typeface="Arial Rounded MT Bold" panose="020F0704030504030204" pitchFamily="34" charset="0"/>
            </a:endParaRPr>
          </a:p>
          <a:p>
            <a:pPr>
              <a:buNone/>
            </a:pPr>
            <a:r>
              <a:rPr lang="en-US" sz="2000" b="1" dirty="0">
                <a:solidFill>
                  <a:srgbClr val="3E327C"/>
                </a:solidFill>
                <a:latin typeface="Arial Rounded MT Bold" panose="020F0704030504030204" pitchFamily="34" charset="0"/>
              </a:rPr>
              <a:t>Insights from Neuromorphic Edge Computing</a:t>
            </a:r>
          </a:p>
          <a:p>
            <a:pPr>
              <a:buNone/>
            </a:pPr>
            <a:endParaRPr lang="en-US" sz="2000" b="1" dirty="0">
              <a:solidFill>
                <a:srgbClr val="3E327C"/>
              </a:solidFill>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Key Findings</a:t>
            </a:r>
            <a:r>
              <a:rPr lang="en-US" b="1" dirty="0">
                <a:solidFill>
                  <a:srgbClr val="3E327C"/>
                </a:solidFill>
                <a:latin typeface="Arial Rounded MT Bold" panose="020F0704030504030204" pitchFamily="34" charset="0"/>
              </a:rPr>
              <a:t>:</a:t>
            </a:r>
            <a:r>
              <a:rPr lang="en-US" dirty="0">
                <a:solidFill>
                  <a:srgbClr val="3E327C"/>
                </a:solidFill>
                <a:latin typeface="Arial Rounded MT Bold" panose="020F0704030504030204" pitchFamily="34" charset="0"/>
              </a:rPr>
              <a:t> Research, particularly from an IEEE paper on neuromorphic edge computing, highlights the potential of brain-inspired systems for IoV</a:t>
            </a:r>
            <a:r>
              <a:rPr lang="en-US" dirty="0">
                <a:latin typeface="Arial Rounded MT Bold" panose="020F0704030504030204" pitchFamily="34" charset="0"/>
              </a:rPr>
              <a:t>.</a:t>
            </a:r>
          </a:p>
          <a:p>
            <a:pPr>
              <a:buFont typeface="Arial" panose="020B0604020202020204" pitchFamily="34" charset="0"/>
              <a:buChar char="•"/>
            </a:pPr>
            <a:endParaRPr lang="en-US" dirty="0">
              <a:latin typeface="Arial Rounded MT Bold" panose="020F0704030504030204" pitchFamily="34" charset="0"/>
            </a:endParaRPr>
          </a:p>
          <a:p>
            <a:pPr marL="742950" lvl="1" indent="-285750">
              <a:buFont typeface="Arial" panose="020B0604020202020204" pitchFamily="34" charset="0"/>
              <a:buChar char="•"/>
            </a:pPr>
            <a:r>
              <a:rPr lang="en-US" b="1" dirty="0">
                <a:solidFill>
                  <a:schemeClr val="accent1"/>
                </a:solidFill>
                <a:latin typeface="Arial Rounded MT Bold" panose="020F0704030504030204" pitchFamily="34" charset="0"/>
              </a:rPr>
              <a:t>Spiking Neural Networks (SNNs):</a:t>
            </a:r>
            <a:r>
              <a:rPr lang="en-US" dirty="0">
                <a:solidFill>
                  <a:schemeClr val="accent1"/>
                </a:solidFill>
                <a:latin typeface="Arial Rounded MT Bold" panose="020F0704030504030204" pitchFamily="34" charset="0"/>
              </a:rPr>
              <a:t> </a:t>
            </a:r>
            <a:r>
              <a:rPr lang="en-US" dirty="0">
                <a:solidFill>
                  <a:srgbClr val="3E327C"/>
                </a:solidFill>
                <a:latin typeface="Arial Rounded MT Bold" panose="020F0704030504030204" pitchFamily="34" charset="0"/>
              </a:rPr>
              <a:t>SNNs process information in a temporal, event-driven manner, making them highly energy-efficient and suitable for real-time edge processing.</a:t>
            </a:r>
          </a:p>
          <a:p>
            <a:pPr marL="742950" lvl="1" indent="-285750">
              <a:buFont typeface="Arial" panose="020B0604020202020204" pitchFamily="34" charset="0"/>
              <a:buChar char="•"/>
            </a:pPr>
            <a:endParaRPr lang="en-US" dirty="0">
              <a:latin typeface="Arial Rounded MT Bold" panose="020F0704030504030204" pitchFamily="34" charset="0"/>
            </a:endParaRPr>
          </a:p>
          <a:p>
            <a:pPr marL="742950" lvl="1" indent="-285750">
              <a:buFont typeface="Arial" panose="020B0604020202020204" pitchFamily="34" charset="0"/>
              <a:buChar char="•"/>
            </a:pPr>
            <a:r>
              <a:rPr lang="en-US" b="1" dirty="0">
                <a:solidFill>
                  <a:schemeClr val="accent1"/>
                </a:solidFill>
                <a:latin typeface="Arial Rounded MT Bold" panose="020F0704030504030204" pitchFamily="34" charset="0"/>
              </a:rPr>
              <a:t>Dopamine (DA) based learning:</a:t>
            </a:r>
            <a:r>
              <a:rPr lang="en-US" dirty="0">
                <a:solidFill>
                  <a:schemeClr val="accent1"/>
                </a:solidFill>
                <a:latin typeface="Arial Rounded MT Bold" panose="020F0704030504030204" pitchFamily="34" charset="0"/>
              </a:rPr>
              <a:t> </a:t>
            </a:r>
            <a:r>
              <a:rPr lang="en-US" dirty="0">
                <a:solidFill>
                  <a:srgbClr val="3E327C"/>
                </a:solidFill>
                <a:latin typeface="Arial Rounded MT Bold" panose="020F0704030504030204" pitchFamily="34" charset="0"/>
              </a:rPr>
              <a:t>This reinforcement learning mechanism mimics the human brain's reward system, enabling SNNs to learn optimal navigation strategies dynamically.</a:t>
            </a:r>
          </a:p>
          <a:p>
            <a:pPr marL="742950" lvl="1" indent="-285750">
              <a:buFont typeface="Arial" panose="020B0604020202020204" pitchFamily="34" charset="0"/>
              <a:buChar char="•"/>
            </a:pPr>
            <a:endParaRPr lang="en-US" dirty="0">
              <a:latin typeface="Arial Rounded MT Bold" panose="020F0704030504030204" pitchFamily="34" charset="0"/>
            </a:endParaRPr>
          </a:p>
          <a:p>
            <a:pPr marL="742950" lvl="1" indent="-285750">
              <a:buFont typeface="Arial" panose="020B0604020202020204" pitchFamily="34" charset="0"/>
              <a:buChar char="•"/>
            </a:pPr>
            <a:r>
              <a:rPr lang="en-US" b="1" dirty="0">
                <a:solidFill>
                  <a:schemeClr val="accent1"/>
                </a:solidFill>
                <a:latin typeface="Arial Rounded MT Bold" panose="020F0704030504030204" pitchFamily="34" charset="0"/>
              </a:rPr>
              <a:t>Fault Tolerance:</a:t>
            </a:r>
            <a:r>
              <a:rPr lang="en-US" dirty="0">
                <a:solidFill>
                  <a:schemeClr val="accent1"/>
                </a:solidFill>
                <a:latin typeface="Arial Rounded MT Bold" panose="020F0704030504030204" pitchFamily="34" charset="0"/>
              </a:rPr>
              <a:t> </a:t>
            </a:r>
            <a:r>
              <a:rPr lang="en-US" dirty="0">
                <a:solidFill>
                  <a:srgbClr val="3E327C"/>
                </a:solidFill>
                <a:latin typeface="Arial Rounded MT Bold" panose="020F0704030504030204" pitchFamily="34" charset="0"/>
              </a:rPr>
              <a:t>Existing research focuses on hardware-level fault tolerance, but there is a gap in dynamic, software-defined fault-tolerant routing for traffic data.</a:t>
            </a:r>
          </a:p>
          <a:p>
            <a:pPr marL="742950" lvl="1" indent="-285750">
              <a:buFont typeface="Arial" panose="020B0604020202020204" pitchFamily="34" charset="0"/>
              <a:buChar char="•"/>
            </a:pPr>
            <a:endParaRPr lang="en-US" dirty="0">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Gaps in Existing Work:</a:t>
            </a:r>
            <a:r>
              <a:rPr lang="en-US" dirty="0">
                <a:solidFill>
                  <a:schemeClr val="accent1"/>
                </a:solidFill>
                <a:latin typeface="Arial Rounded MT Bold" panose="020F0704030504030204" pitchFamily="34" charset="0"/>
              </a:rPr>
              <a:t> </a:t>
            </a:r>
            <a:r>
              <a:rPr lang="en-US" dirty="0">
                <a:solidFill>
                  <a:srgbClr val="3E327C"/>
                </a:solidFill>
                <a:latin typeface="Arial Rounded MT Bold" panose="020F0704030504030204" pitchFamily="34" charset="0"/>
              </a:rPr>
              <a:t>Most models are simplified simulations or focus on a single aspect (e.g., fault tolerance </a:t>
            </a:r>
            <a:r>
              <a:rPr lang="en-US" i="1" dirty="0">
                <a:solidFill>
                  <a:srgbClr val="3E327C"/>
                </a:solidFill>
                <a:latin typeface="Arial Rounded MT Bold" panose="020F0704030504030204" pitchFamily="34" charset="0"/>
              </a:rPr>
              <a:t>or</a:t>
            </a:r>
            <a:r>
              <a:rPr lang="en-US" dirty="0">
                <a:solidFill>
                  <a:srgbClr val="3E327C"/>
                </a:solidFill>
                <a:latin typeface="Arial Rounded MT Bold" panose="020F0704030504030204" pitchFamily="34" charset="0"/>
              </a:rPr>
              <a:t> learning), lacking an integrated, end-to-end solution.</a:t>
            </a:r>
          </a:p>
        </p:txBody>
      </p:sp>
    </p:spTree>
    <p:extLst>
      <p:ext uri="{BB962C8B-B14F-4D97-AF65-F5344CB8AC3E}">
        <p14:creationId xmlns:p14="http://schemas.microsoft.com/office/powerpoint/2010/main" val="351683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193306-B28D-3BE7-76F1-9236DA059301}"/>
              </a:ext>
            </a:extLst>
          </p:cNvPr>
          <p:cNvSpPr txBox="1"/>
          <p:nvPr/>
        </p:nvSpPr>
        <p:spPr>
          <a:xfrm>
            <a:off x="738909" y="1231758"/>
            <a:ext cx="10714182" cy="3754874"/>
          </a:xfrm>
          <a:prstGeom prst="rect">
            <a:avLst/>
          </a:prstGeom>
          <a:noFill/>
        </p:spPr>
        <p:txBody>
          <a:bodyPr wrap="square">
            <a:spAutoFit/>
          </a:bodyPr>
          <a:lstStyle/>
          <a:p>
            <a:pPr>
              <a:buNone/>
            </a:pPr>
            <a:r>
              <a:rPr lang="en-US" sz="3200" b="1" dirty="0">
                <a:solidFill>
                  <a:srgbClr val="3E327C"/>
                </a:solidFill>
                <a:latin typeface="Arial Rounded MT Bold" panose="020F0704030504030204" pitchFamily="34" charset="0"/>
              </a:rPr>
              <a:t>Fault Tolerance: Keeping Traffic Flowing</a:t>
            </a:r>
          </a:p>
          <a:p>
            <a:pPr>
              <a:buNone/>
            </a:pPr>
            <a:endParaRPr lang="en-US" sz="3200" b="1" dirty="0">
              <a:latin typeface="Arial Rounded MT Bold" panose="020F0704030504030204" pitchFamily="34" charset="0"/>
            </a:endParaRPr>
          </a:p>
          <a:p>
            <a:pPr>
              <a:buNone/>
            </a:pPr>
            <a:r>
              <a:rPr lang="en-US" sz="2400" dirty="0">
                <a:solidFill>
                  <a:srgbClr val="3E327C"/>
                </a:solidFill>
                <a:latin typeface="Arial Rounded MT Bold" panose="020F0704030504030204" pitchFamily="34" charset="0"/>
              </a:rPr>
              <a:t>What if a sensor breaks or a communication link goes down? Our system is designed to handle it:</a:t>
            </a:r>
          </a:p>
          <a:p>
            <a:pPr>
              <a:buNone/>
            </a:pPr>
            <a:endParaRPr lang="en-US" dirty="0">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System resilience:</a:t>
            </a:r>
            <a:r>
              <a:rPr lang="en-US" dirty="0">
                <a:solidFill>
                  <a:schemeClr val="accent1"/>
                </a:solidFill>
                <a:latin typeface="Arial Rounded MT Bold" panose="020F0704030504030204" pitchFamily="34" charset="0"/>
              </a:rPr>
              <a:t> </a:t>
            </a:r>
            <a:r>
              <a:rPr lang="en-US" dirty="0">
                <a:latin typeface="Arial Rounded MT Bold" panose="020F0704030504030204" pitchFamily="34" charset="0"/>
              </a:rPr>
              <a:t>It won't crash just because one part fails.</a:t>
            </a:r>
          </a:p>
          <a:p>
            <a:pPr>
              <a:buFont typeface="Arial" panose="020B0604020202020204" pitchFamily="34" charset="0"/>
              <a:buChar char="•"/>
            </a:pPr>
            <a:endParaRPr lang="en-US" dirty="0">
              <a:latin typeface="Arial Rounded MT Bold" panose="020F0704030504030204" pitchFamily="34" charset="0"/>
            </a:endParaRPr>
          </a:p>
          <a:p>
            <a:pPr>
              <a:buFont typeface="Arial" panose="020B0604020202020204" pitchFamily="34" charset="0"/>
              <a:buChar char="•"/>
            </a:pPr>
            <a:r>
              <a:rPr lang="en-US" b="1" dirty="0">
                <a:solidFill>
                  <a:schemeClr val="accent1"/>
                </a:solidFill>
                <a:latin typeface="Arial Rounded MT Bold" panose="020F0704030504030204" pitchFamily="34" charset="0"/>
              </a:rPr>
              <a:t>Bypass routing:</a:t>
            </a:r>
            <a:r>
              <a:rPr lang="en-US" dirty="0">
                <a:solidFill>
                  <a:schemeClr val="accent1"/>
                </a:solidFill>
                <a:latin typeface="Arial Rounded MT Bold" panose="020F0704030504030204" pitchFamily="34" charset="0"/>
              </a:rPr>
              <a:t> </a:t>
            </a:r>
            <a:r>
              <a:rPr lang="en-US" dirty="0">
                <a:latin typeface="Arial Rounded MT Bold" panose="020F0704030504030204" pitchFamily="34" charset="0"/>
              </a:rPr>
              <a:t>If a path is blocked, traffic is automatically rerouted around the problem area.</a:t>
            </a:r>
          </a:p>
          <a:p>
            <a:pPr>
              <a:buFont typeface="Arial" panose="020B0604020202020204" pitchFamily="34" charset="0"/>
              <a:buChar char="•"/>
            </a:pPr>
            <a:endParaRPr lang="en-US" dirty="0">
              <a:latin typeface="Arial Rounded MT Bold" panose="020F0704030504030204" pitchFamily="34" charset="0"/>
            </a:endParaRPr>
          </a:p>
          <a:p>
            <a:r>
              <a:rPr lang="en-US" dirty="0">
                <a:latin typeface="Arial Rounded MT Bold" panose="020F0704030504030204" pitchFamily="34" charset="0"/>
              </a:rPr>
              <a:t>This ensures continuous operation, which is critical for maintaining safe and efficient traffic flow.</a:t>
            </a:r>
          </a:p>
        </p:txBody>
      </p:sp>
    </p:spTree>
    <p:extLst>
      <p:ext uri="{BB962C8B-B14F-4D97-AF65-F5344CB8AC3E}">
        <p14:creationId xmlns:p14="http://schemas.microsoft.com/office/powerpoint/2010/main" val="30665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E3B44F38-2C5C-D15D-CEBD-E0CA79DBFE85}"/>
              </a:ext>
            </a:extLst>
          </p:cNvPr>
          <p:cNvGraphicFramePr>
            <a:graphicFrameLocks noGrp="1"/>
          </p:cNvGraphicFramePr>
          <p:nvPr>
            <p:extLst>
              <p:ext uri="{D42A27DB-BD31-4B8C-83A1-F6EECF244321}">
                <p14:modId xmlns:p14="http://schemas.microsoft.com/office/powerpoint/2010/main" val="4184951059"/>
              </p:ext>
            </p:extLst>
          </p:nvPr>
        </p:nvGraphicFramePr>
        <p:xfrm>
          <a:off x="872331" y="881950"/>
          <a:ext cx="10447338" cy="4987638"/>
        </p:xfrm>
        <a:graphic>
          <a:graphicData uri="http://schemas.openxmlformats.org/drawingml/2006/table">
            <a:tbl>
              <a:tblPr/>
              <a:tblGrid>
                <a:gridCol w="3482446">
                  <a:extLst>
                    <a:ext uri="{9D8B030D-6E8A-4147-A177-3AD203B41FA5}">
                      <a16:colId xmlns:a16="http://schemas.microsoft.com/office/drawing/2014/main" val="184690952"/>
                    </a:ext>
                  </a:extLst>
                </a:gridCol>
                <a:gridCol w="3482446">
                  <a:extLst>
                    <a:ext uri="{9D8B030D-6E8A-4147-A177-3AD203B41FA5}">
                      <a16:colId xmlns:a16="http://schemas.microsoft.com/office/drawing/2014/main" val="174718748"/>
                    </a:ext>
                  </a:extLst>
                </a:gridCol>
                <a:gridCol w="3482446">
                  <a:extLst>
                    <a:ext uri="{9D8B030D-6E8A-4147-A177-3AD203B41FA5}">
                      <a16:colId xmlns:a16="http://schemas.microsoft.com/office/drawing/2014/main" val="1976008053"/>
                    </a:ext>
                  </a:extLst>
                </a:gridCol>
              </a:tblGrid>
              <a:tr h="748146">
                <a:tc>
                  <a:txBody>
                    <a:bodyPr/>
                    <a:lstStyle/>
                    <a:p>
                      <a:endParaRPr lang="en-US" dirty="0">
                        <a:solidFill>
                          <a:srgbClr val="3E327C"/>
                        </a:solidFill>
                        <a:latin typeface="Arial Rounded MT Bold" panose="020F0704030504030204" pitchFamily="34" charset="0"/>
                      </a:endParaRPr>
                    </a:p>
                  </a:txBody>
                  <a:tcPr anchor="ctr">
                    <a:lnL>
                      <a:noFill/>
                    </a:lnL>
                    <a:lnR>
                      <a:noFill/>
                    </a:lnR>
                    <a:lnT>
                      <a:noFill/>
                    </a:lnT>
                    <a:lnB>
                      <a:noFill/>
                    </a:lnB>
                    <a:noFill/>
                  </a:tcPr>
                </a:tc>
                <a:tc>
                  <a:txBody>
                    <a:bodyPr/>
                    <a:lstStyle/>
                    <a:p>
                      <a:endParaRPr lang="en-US" dirty="0">
                        <a:solidFill>
                          <a:srgbClr val="3E327C"/>
                        </a:solidFill>
                        <a:latin typeface="Arial Rounded MT Bold" panose="020F0704030504030204" pitchFamily="34" charset="0"/>
                      </a:endParaRPr>
                    </a:p>
                  </a:txBody>
                  <a:tcPr anchor="ctr">
                    <a:lnL>
                      <a:noFill/>
                    </a:lnL>
                    <a:lnR>
                      <a:noFill/>
                    </a:lnR>
                    <a:lnT>
                      <a:noFill/>
                    </a:lnT>
                    <a:lnB>
                      <a:noFill/>
                    </a:lnB>
                    <a:noFill/>
                  </a:tcPr>
                </a:tc>
                <a:tc>
                  <a:txBody>
                    <a:bodyPr/>
                    <a:lstStyle/>
                    <a:p>
                      <a:endParaRPr lang="en-US">
                        <a:solidFill>
                          <a:srgbClr val="3E327C"/>
                        </a:solidFill>
                        <a:latin typeface="Arial Rounded MT Bold" panose="020F0704030504030204" pitchFamily="34" charset="0"/>
                      </a:endParaRPr>
                    </a:p>
                  </a:txBody>
                  <a:tcPr anchor="ctr">
                    <a:lnL>
                      <a:noFill/>
                    </a:lnL>
                    <a:lnR>
                      <a:noFill/>
                    </a:lnR>
                    <a:lnT>
                      <a:noFill/>
                    </a:lnT>
                    <a:lnB>
                      <a:noFill/>
                    </a:lnB>
                    <a:noFill/>
                  </a:tcPr>
                </a:tc>
                <a:extLst>
                  <a:ext uri="{0D108BD9-81ED-4DB2-BD59-A6C34878D82A}">
                    <a16:rowId xmlns:a16="http://schemas.microsoft.com/office/drawing/2014/main" val="183783714"/>
                  </a:ext>
                </a:extLst>
              </a:tr>
              <a:tr h="748146">
                <a:tc>
                  <a:txBody>
                    <a:bodyPr/>
                    <a:lstStyle/>
                    <a:p>
                      <a:r>
                        <a:rPr lang="en-US" b="1" dirty="0">
                          <a:solidFill>
                            <a:srgbClr val="3E327C"/>
                          </a:solidFill>
                        </a:rPr>
                        <a:t>Method</a:t>
                      </a:r>
                      <a:endParaRPr lang="en-US" dirty="0">
                        <a:solidFill>
                          <a:srgbClr val="3E327C"/>
                        </a:solidFill>
                      </a:endParaRPr>
                    </a:p>
                  </a:txBody>
                  <a:tcPr anchor="ctr">
                    <a:lnL>
                      <a:noFill/>
                    </a:lnL>
                    <a:lnR>
                      <a:noFill/>
                    </a:lnR>
                    <a:lnT>
                      <a:noFill/>
                    </a:lnT>
                    <a:lnB>
                      <a:noFill/>
                    </a:lnB>
                    <a:noFill/>
                  </a:tcPr>
                </a:tc>
                <a:tc>
                  <a:txBody>
                    <a:bodyPr/>
                    <a:lstStyle/>
                    <a:p>
                      <a:r>
                        <a:rPr lang="en-US" b="1">
                          <a:solidFill>
                            <a:srgbClr val="3E327C"/>
                          </a:solidFill>
                        </a:rPr>
                        <a:t>What It Does Well</a:t>
                      </a:r>
                      <a:endParaRPr lang="en-US">
                        <a:solidFill>
                          <a:srgbClr val="3E327C"/>
                        </a:solidFill>
                      </a:endParaRPr>
                    </a:p>
                  </a:txBody>
                  <a:tcPr anchor="ctr">
                    <a:lnL>
                      <a:noFill/>
                    </a:lnL>
                    <a:lnR>
                      <a:noFill/>
                    </a:lnR>
                    <a:lnT>
                      <a:noFill/>
                    </a:lnT>
                    <a:lnB>
                      <a:noFill/>
                    </a:lnB>
                    <a:noFill/>
                  </a:tcPr>
                </a:tc>
                <a:tc>
                  <a:txBody>
                    <a:bodyPr/>
                    <a:lstStyle/>
                    <a:p>
                      <a:r>
                        <a:rPr lang="en-US" b="1">
                          <a:solidFill>
                            <a:srgbClr val="3E327C"/>
                          </a:solidFill>
                        </a:rPr>
                        <a:t>What It Lacks</a:t>
                      </a:r>
                      <a:endParaRPr lang="en-US">
                        <a:solidFill>
                          <a:srgbClr val="3E327C"/>
                        </a:solidFill>
                      </a:endParaRPr>
                    </a:p>
                  </a:txBody>
                  <a:tcPr anchor="ctr">
                    <a:lnL>
                      <a:noFill/>
                    </a:lnL>
                    <a:lnR>
                      <a:noFill/>
                    </a:lnR>
                    <a:lnT>
                      <a:noFill/>
                    </a:lnT>
                    <a:lnB>
                      <a:noFill/>
                    </a:lnB>
                    <a:noFill/>
                  </a:tcPr>
                </a:tc>
                <a:extLst>
                  <a:ext uri="{0D108BD9-81ED-4DB2-BD59-A6C34878D82A}">
                    <a16:rowId xmlns:a16="http://schemas.microsoft.com/office/drawing/2014/main" val="661926863"/>
                  </a:ext>
                </a:extLst>
              </a:tr>
              <a:tr h="748146">
                <a:tc>
                  <a:txBody>
                    <a:bodyPr/>
                    <a:lstStyle/>
                    <a:p>
                      <a:r>
                        <a:rPr lang="en-US" b="1" dirty="0">
                          <a:solidFill>
                            <a:srgbClr val="3E327C"/>
                          </a:solidFill>
                        </a:rPr>
                        <a:t>FORESAM</a:t>
                      </a:r>
                      <a:endParaRPr lang="en-US" dirty="0">
                        <a:solidFill>
                          <a:srgbClr val="3E327C"/>
                        </a:solidFill>
                      </a:endParaRPr>
                    </a:p>
                  </a:txBody>
                  <a:tcPr anchor="ctr">
                    <a:lnL>
                      <a:noFill/>
                    </a:lnL>
                    <a:lnR>
                      <a:noFill/>
                    </a:lnR>
                    <a:lnT>
                      <a:noFill/>
                    </a:lnT>
                    <a:lnB>
                      <a:noFill/>
                    </a:lnB>
                    <a:noFill/>
                  </a:tcPr>
                </a:tc>
                <a:tc>
                  <a:txBody>
                    <a:bodyPr/>
                    <a:lstStyle/>
                    <a:p>
                      <a:r>
                        <a:rPr lang="en-US">
                          <a:solidFill>
                            <a:srgbClr val="3E327C"/>
                          </a:solidFill>
                        </a:rPr>
                        <a:t>Schedules tasks based on multiple factors like priority and deadlines</a:t>
                      </a:r>
                    </a:p>
                  </a:txBody>
                  <a:tcPr anchor="ctr">
                    <a:lnL>
                      <a:noFill/>
                    </a:lnL>
                    <a:lnR>
                      <a:noFill/>
                    </a:lnR>
                    <a:lnT>
                      <a:noFill/>
                    </a:lnT>
                    <a:lnB>
                      <a:noFill/>
                    </a:lnB>
                    <a:noFill/>
                  </a:tcPr>
                </a:tc>
                <a:tc>
                  <a:txBody>
                    <a:bodyPr/>
                    <a:lstStyle/>
                    <a:p>
                      <a:r>
                        <a:rPr lang="en-US">
                          <a:solidFill>
                            <a:srgbClr val="3E327C"/>
                          </a:solidFill>
                        </a:rPr>
                        <a:t>Rejects tasks greedily, lacks fault-handling capability</a:t>
                      </a:r>
                    </a:p>
                  </a:txBody>
                  <a:tcPr anchor="ctr">
                    <a:lnL>
                      <a:noFill/>
                    </a:lnL>
                    <a:lnR>
                      <a:noFill/>
                    </a:lnR>
                    <a:lnT>
                      <a:noFill/>
                    </a:lnT>
                    <a:lnB>
                      <a:noFill/>
                    </a:lnB>
                    <a:noFill/>
                  </a:tcPr>
                </a:tc>
                <a:extLst>
                  <a:ext uri="{0D108BD9-81ED-4DB2-BD59-A6C34878D82A}">
                    <a16:rowId xmlns:a16="http://schemas.microsoft.com/office/drawing/2014/main" val="1299681964"/>
                  </a:ext>
                </a:extLst>
              </a:tr>
              <a:tr h="748146">
                <a:tc>
                  <a:txBody>
                    <a:bodyPr/>
                    <a:lstStyle/>
                    <a:p>
                      <a:r>
                        <a:rPr lang="en-US" b="1">
                          <a:solidFill>
                            <a:srgbClr val="3E327C"/>
                          </a:solidFill>
                        </a:rPr>
                        <a:t>DATE-V</a:t>
                      </a:r>
                      <a:endParaRPr lang="en-US">
                        <a:solidFill>
                          <a:srgbClr val="3E327C"/>
                        </a:solidFill>
                      </a:endParaRPr>
                    </a:p>
                  </a:txBody>
                  <a:tcPr anchor="ctr">
                    <a:lnL>
                      <a:noFill/>
                    </a:lnL>
                    <a:lnR>
                      <a:noFill/>
                    </a:lnR>
                    <a:lnT>
                      <a:noFill/>
                    </a:lnT>
                    <a:lnB>
                      <a:noFill/>
                    </a:lnB>
                    <a:noFill/>
                  </a:tcPr>
                </a:tc>
                <a:tc>
                  <a:txBody>
                    <a:bodyPr/>
                    <a:lstStyle/>
                    <a:p>
                      <a:r>
                        <a:rPr lang="en-US">
                          <a:solidFill>
                            <a:srgbClr val="3E327C"/>
                          </a:solidFill>
                        </a:rPr>
                        <a:t>Uses reinforcement learning for context-aware decisions</a:t>
                      </a:r>
                    </a:p>
                  </a:txBody>
                  <a:tcPr anchor="ctr">
                    <a:lnL>
                      <a:noFill/>
                    </a:lnL>
                    <a:lnR>
                      <a:noFill/>
                    </a:lnR>
                    <a:lnT>
                      <a:noFill/>
                    </a:lnT>
                    <a:lnB>
                      <a:noFill/>
                    </a:lnB>
                    <a:noFill/>
                  </a:tcPr>
                </a:tc>
                <a:tc>
                  <a:txBody>
                    <a:bodyPr/>
                    <a:lstStyle/>
                    <a:p>
                      <a:r>
                        <a:rPr lang="en-US">
                          <a:solidFill>
                            <a:srgbClr val="3E327C"/>
                          </a:solidFill>
                        </a:rPr>
                        <a:t>Has overhead due to task replication</a:t>
                      </a:r>
                    </a:p>
                  </a:txBody>
                  <a:tcPr anchor="ctr">
                    <a:lnL>
                      <a:noFill/>
                    </a:lnL>
                    <a:lnR>
                      <a:noFill/>
                    </a:lnR>
                    <a:lnT>
                      <a:noFill/>
                    </a:lnT>
                    <a:lnB>
                      <a:noFill/>
                    </a:lnB>
                    <a:noFill/>
                  </a:tcPr>
                </a:tc>
                <a:extLst>
                  <a:ext uri="{0D108BD9-81ED-4DB2-BD59-A6C34878D82A}">
                    <a16:rowId xmlns:a16="http://schemas.microsoft.com/office/drawing/2014/main" val="3627761204"/>
                  </a:ext>
                </a:extLst>
              </a:tr>
              <a:tr h="748146">
                <a:tc>
                  <a:txBody>
                    <a:bodyPr/>
                    <a:lstStyle/>
                    <a:p>
                      <a:r>
                        <a:rPr lang="en-US" b="1">
                          <a:solidFill>
                            <a:srgbClr val="3E327C"/>
                          </a:solidFill>
                        </a:rPr>
                        <a:t>Traditional SNNs</a:t>
                      </a:r>
                      <a:endParaRPr lang="en-US">
                        <a:solidFill>
                          <a:srgbClr val="3E327C"/>
                        </a:solidFill>
                      </a:endParaRPr>
                    </a:p>
                  </a:txBody>
                  <a:tcPr anchor="ctr">
                    <a:lnL>
                      <a:noFill/>
                    </a:lnL>
                    <a:lnR>
                      <a:noFill/>
                    </a:lnR>
                    <a:lnT>
                      <a:noFill/>
                    </a:lnT>
                    <a:lnB>
                      <a:noFill/>
                    </a:lnB>
                    <a:noFill/>
                  </a:tcPr>
                </a:tc>
                <a:tc>
                  <a:txBody>
                    <a:bodyPr/>
                    <a:lstStyle/>
                    <a:p>
                      <a:r>
                        <a:rPr lang="en-US">
                          <a:solidFill>
                            <a:srgbClr val="3E327C"/>
                          </a:solidFill>
                        </a:rPr>
                        <a:t>Mimics how the brain works, good for intelligent decision making</a:t>
                      </a:r>
                    </a:p>
                  </a:txBody>
                  <a:tcPr anchor="ctr">
                    <a:lnL>
                      <a:noFill/>
                    </a:lnL>
                    <a:lnR>
                      <a:noFill/>
                    </a:lnR>
                    <a:lnT>
                      <a:noFill/>
                    </a:lnT>
                    <a:lnB>
                      <a:noFill/>
                    </a:lnB>
                    <a:noFill/>
                  </a:tcPr>
                </a:tc>
                <a:tc>
                  <a:txBody>
                    <a:bodyPr/>
                    <a:lstStyle/>
                    <a:p>
                      <a:r>
                        <a:rPr lang="en-US">
                          <a:solidFill>
                            <a:srgbClr val="3E327C"/>
                          </a:solidFill>
                        </a:rPr>
                        <a:t>Doesn’t handle edge-level faults or routing issues</a:t>
                      </a:r>
                    </a:p>
                  </a:txBody>
                  <a:tcPr anchor="ctr">
                    <a:lnL>
                      <a:noFill/>
                    </a:lnL>
                    <a:lnR>
                      <a:noFill/>
                    </a:lnR>
                    <a:lnT>
                      <a:noFill/>
                    </a:lnT>
                    <a:lnB>
                      <a:noFill/>
                    </a:lnB>
                    <a:noFill/>
                  </a:tcPr>
                </a:tc>
                <a:extLst>
                  <a:ext uri="{0D108BD9-81ED-4DB2-BD59-A6C34878D82A}">
                    <a16:rowId xmlns:a16="http://schemas.microsoft.com/office/drawing/2014/main" val="2505025480"/>
                  </a:ext>
                </a:extLst>
              </a:tr>
              <a:tr h="748146">
                <a:tc>
                  <a:txBody>
                    <a:bodyPr/>
                    <a:lstStyle/>
                    <a:p>
                      <a:r>
                        <a:rPr lang="en-US" b="1">
                          <a:solidFill>
                            <a:srgbClr val="3E327C"/>
                          </a:solidFill>
                        </a:rPr>
                        <a:t>FTSP-KMCR</a:t>
                      </a:r>
                      <a:endParaRPr lang="en-US">
                        <a:solidFill>
                          <a:srgbClr val="3E327C"/>
                        </a:solidFill>
                      </a:endParaRPr>
                    </a:p>
                  </a:txBody>
                  <a:tcPr anchor="ctr">
                    <a:lnL>
                      <a:noFill/>
                    </a:lnL>
                    <a:lnR>
                      <a:noFill/>
                    </a:lnR>
                    <a:lnT>
                      <a:noFill/>
                    </a:lnT>
                    <a:lnB>
                      <a:noFill/>
                    </a:lnB>
                    <a:noFill/>
                  </a:tcPr>
                </a:tc>
                <a:tc>
                  <a:txBody>
                    <a:bodyPr/>
                    <a:lstStyle/>
                    <a:p>
                      <a:r>
                        <a:rPr lang="en-US">
                          <a:solidFill>
                            <a:srgbClr val="3E327C"/>
                          </a:solidFill>
                        </a:rPr>
                        <a:t>Tries to build fault-tolerant routing algorithms in edge environments</a:t>
                      </a:r>
                    </a:p>
                  </a:txBody>
                  <a:tcPr anchor="ctr">
                    <a:lnL>
                      <a:noFill/>
                    </a:lnL>
                    <a:lnR>
                      <a:noFill/>
                    </a:lnR>
                    <a:lnT>
                      <a:noFill/>
                    </a:lnT>
                    <a:lnB>
                      <a:noFill/>
                    </a:lnB>
                    <a:noFill/>
                  </a:tcPr>
                </a:tc>
                <a:tc>
                  <a:txBody>
                    <a:bodyPr/>
                    <a:lstStyle/>
                    <a:p>
                      <a:r>
                        <a:rPr lang="en-US" dirty="0">
                          <a:solidFill>
                            <a:srgbClr val="3E327C"/>
                          </a:solidFill>
                        </a:rPr>
                        <a:t>Routing is complex and not scalable for many edge devices</a:t>
                      </a:r>
                    </a:p>
                  </a:txBody>
                  <a:tcPr anchor="ctr">
                    <a:lnL>
                      <a:noFill/>
                    </a:lnL>
                    <a:lnR>
                      <a:noFill/>
                    </a:lnR>
                    <a:lnT>
                      <a:noFill/>
                    </a:lnT>
                    <a:lnB>
                      <a:noFill/>
                    </a:lnB>
                    <a:noFill/>
                  </a:tcPr>
                </a:tc>
                <a:extLst>
                  <a:ext uri="{0D108BD9-81ED-4DB2-BD59-A6C34878D82A}">
                    <a16:rowId xmlns:a16="http://schemas.microsoft.com/office/drawing/2014/main" val="3499199858"/>
                  </a:ext>
                </a:extLst>
              </a:tr>
            </a:tbl>
          </a:graphicData>
        </a:graphic>
      </p:graphicFrame>
      <p:sp>
        <p:nvSpPr>
          <p:cNvPr id="3" name="TextBox 2">
            <a:extLst>
              <a:ext uri="{FF2B5EF4-FFF2-40B4-BE49-F238E27FC236}">
                <a16:creationId xmlns:a16="http://schemas.microsoft.com/office/drawing/2014/main" id="{23343D8D-7BA0-C215-680C-05A97BC782FF}"/>
              </a:ext>
            </a:extLst>
          </p:cNvPr>
          <p:cNvSpPr txBox="1"/>
          <p:nvPr/>
        </p:nvSpPr>
        <p:spPr>
          <a:xfrm>
            <a:off x="872331" y="988412"/>
            <a:ext cx="6096000" cy="584775"/>
          </a:xfrm>
          <a:prstGeom prst="rect">
            <a:avLst/>
          </a:prstGeom>
          <a:noFill/>
        </p:spPr>
        <p:txBody>
          <a:bodyPr wrap="square">
            <a:spAutoFit/>
          </a:bodyPr>
          <a:lstStyle/>
          <a:p>
            <a:r>
              <a:rPr lang="en-US" sz="3200" dirty="0">
                <a:solidFill>
                  <a:srgbClr val="3E327C"/>
                </a:solidFill>
                <a:latin typeface="Arial Black" panose="020B0A04020102020204" pitchFamily="34" charset="0"/>
              </a:rPr>
              <a:t>State of the Art</a:t>
            </a:r>
          </a:p>
        </p:txBody>
      </p:sp>
    </p:spTree>
    <p:extLst>
      <p:ext uri="{BB962C8B-B14F-4D97-AF65-F5344CB8AC3E}">
        <p14:creationId xmlns:p14="http://schemas.microsoft.com/office/powerpoint/2010/main" val="424741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33CFF28-6ED5-AECE-9874-F1252351526A}"/>
              </a:ext>
            </a:extLst>
          </p:cNvPr>
          <p:cNvSpPr txBox="1"/>
          <p:nvPr/>
        </p:nvSpPr>
        <p:spPr>
          <a:xfrm>
            <a:off x="1182254" y="872898"/>
            <a:ext cx="6096000" cy="584775"/>
          </a:xfrm>
          <a:prstGeom prst="rect">
            <a:avLst/>
          </a:prstGeom>
          <a:noFill/>
        </p:spPr>
        <p:txBody>
          <a:bodyPr wrap="square">
            <a:spAutoFit/>
          </a:bodyPr>
          <a:lstStyle/>
          <a:p>
            <a:r>
              <a:rPr lang="en-US" sz="3200" dirty="0">
                <a:solidFill>
                  <a:srgbClr val="3E327C"/>
                </a:solidFill>
                <a:latin typeface="Arial Rounded MT Bold" panose="020F0704030504030204" pitchFamily="34" charset="0"/>
              </a:rPr>
              <a:t>The Architecture Diagram</a:t>
            </a:r>
          </a:p>
        </p:txBody>
      </p:sp>
      <p:pic>
        <p:nvPicPr>
          <p:cNvPr id="11" name="Picture 10">
            <a:extLst>
              <a:ext uri="{FF2B5EF4-FFF2-40B4-BE49-F238E27FC236}">
                <a16:creationId xmlns:a16="http://schemas.microsoft.com/office/drawing/2014/main" id="{CA96EBB4-82D0-327F-33E0-49263BBB695F}"/>
              </a:ext>
            </a:extLst>
          </p:cNvPr>
          <p:cNvPicPr>
            <a:picLocks noChangeAspect="1"/>
          </p:cNvPicPr>
          <p:nvPr/>
        </p:nvPicPr>
        <p:blipFill>
          <a:blip r:embed="rId2"/>
          <a:stretch>
            <a:fillRect/>
          </a:stretch>
        </p:blipFill>
        <p:spPr>
          <a:xfrm>
            <a:off x="-36944" y="1590402"/>
            <a:ext cx="12192000" cy="5267598"/>
          </a:xfrm>
          <a:prstGeom prst="rect">
            <a:avLst/>
          </a:prstGeom>
        </p:spPr>
      </p:pic>
    </p:spTree>
    <p:extLst>
      <p:ext uri="{BB962C8B-B14F-4D97-AF65-F5344CB8AC3E}">
        <p14:creationId xmlns:p14="http://schemas.microsoft.com/office/powerpoint/2010/main" val="228182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1EAD14-DB3A-00D9-C537-8255EE5D4A38}"/>
              </a:ext>
            </a:extLst>
          </p:cNvPr>
          <p:cNvSpPr txBox="1"/>
          <p:nvPr/>
        </p:nvSpPr>
        <p:spPr>
          <a:xfrm>
            <a:off x="554182" y="1477818"/>
            <a:ext cx="9042400" cy="5355312"/>
          </a:xfrm>
          <a:prstGeom prst="rect">
            <a:avLst/>
          </a:prstGeom>
          <a:noFill/>
        </p:spPr>
        <p:txBody>
          <a:bodyPr wrap="square">
            <a:spAutoFit/>
          </a:bodyPr>
          <a:lstStyle/>
          <a:p>
            <a:r>
              <a:rPr lang="en-US" b="1" dirty="0">
                <a:solidFill>
                  <a:srgbClr val="3E327C"/>
                </a:solidFill>
                <a:latin typeface="Arial Rounded MT Bold" panose="020F0704030504030204" pitchFamily="34" charset="0"/>
              </a:rPr>
              <a:t>D. Akhil – </a:t>
            </a:r>
            <a:r>
              <a:rPr lang="en-US" b="1" dirty="0">
                <a:solidFill>
                  <a:schemeClr val="accent1"/>
                </a:solidFill>
                <a:latin typeface="Arial Rounded MT Bold" panose="020F0704030504030204" pitchFamily="34" charset="0"/>
              </a:rPr>
              <a:t>SUMO Simulation</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Using SUMO software to make traffic maps and show how vehicles move.</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Creating routes for testing and giving vehicle movement data to the team.</a:t>
            </a:r>
          </a:p>
          <a:p>
            <a:endParaRPr lang="en-US" dirty="0">
              <a:solidFill>
                <a:srgbClr val="3E327C"/>
              </a:solidFill>
              <a:latin typeface="Arial Rounded MT Bold" panose="020F0704030504030204" pitchFamily="34" charset="0"/>
            </a:endParaRPr>
          </a:p>
          <a:p>
            <a:r>
              <a:rPr lang="en-US" b="1" dirty="0">
                <a:solidFill>
                  <a:srgbClr val="3E327C"/>
                </a:solidFill>
                <a:latin typeface="Arial Rounded MT Bold" panose="020F0704030504030204" pitchFamily="34" charset="0"/>
              </a:rPr>
              <a:t>D. Uday Kumar – </a:t>
            </a:r>
            <a:r>
              <a:rPr lang="en-US" b="1" dirty="0">
                <a:solidFill>
                  <a:schemeClr val="accent1"/>
                </a:solidFill>
                <a:latin typeface="Arial Rounded MT Bold" panose="020F0704030504030204" pitchFamily="34" charset="0"/>
              </a:rPr>
              <a:t>SNN Model Development</a:t>
            </a:r>
            <a:br>
              <a:rPr lang="en-US" dirty="0">
                <a:solidFill>
                  <a:schemeClr val="accent1"/>
                </a:solidFill>
                <a:latin typeface="Arial Rounded MT Bold" panose="020F0704030504030204" pitchFamily="34" charset="0"/>
              </a:rPr>
            </a:br>
            <a:r>
              <a:rPr lang="en-US" dirty="0">
                <a:solidFill>
                  <a:srgbClr val="3E327C"/>
                </a:solidFill>
                <a:latin typeface="Arial Rounded MT Bold" panose="020F0704030504030204" pitchFamily="34" charset="0"/>
              </a:rPr>
              <a:t>Building a brain-like model (SNN) that helps the vehicle decide whether to go, stop, or wait.</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Training the model to learn from different traffic situations.</a:t>
            </a:r>
          </a:p>
          <a:p>
            <a:endParaRPr lang="en-US" dirty="0">
              <a:solidFill>
                <a:srgbClr val="3E327C"/>
              </a:solidFill>
              <a:latin typeface="Arial Rounded MT Bold" panose="020F0704030504030204" pitchFamily="34" charset="0"/>
            </a:endParaRPr>
          </a:p>
          <a:p>
            <a:r>
              <a:rPr lang="en-US" b="1" dirty="0" err="1">
                <a:solidFill>
                  <a:srgbClr val="3E327C"/>
                </a:solidFill>
                <a:latin typeface="Arial Rounded MT Bold" panose="020F0704030504030204" pitchFamily="34" charset="0"/>
              </a:rPr>
              <a:t>Sholingaram</a:t>
            </a:r>
            <a:r>
              <a:rPr lang="en-US" b="1" dirty="0">
                <a:solidFill>
                  <a:srgbClr val="3E327C"/>
                </a:solidFill>
                <a:latin typeface="Arial Rounded MT Bold" panose="020F0704030504030204" pitchFamily="34" charset="0"/>
              </a:rPr>
              <a:t> Hemanth – </a:t>
            </a:r>
            <a:r>
              <a:rPr lang="en-US" b="1" dirty="0">
                <a:solidFill>
                  <a:schemeClr val="accent1"/>
                </a:solidFill>
                <a:latin typeface="Arial Rounded MT Bold" panose="020F0704030504030204" pitchFamily="34" charset="0"/>
              </a:rPr>
              <a:t>Hardware &amp; Fault Testing</a:t>
            </a:r>
            <a:br>
              <a:rPr lang="en-US" dirty="0">
                <a:solidFill>
                  <a:srgbClr val="3E327C"/>
                </a:solidFill>
                <a:latin typeface="Arial Rounded MT Bold" panose="020F0704030504030204" pitchFamily="34" charset="0"/>
              </a:rPr>
            </a:br>
            <a:r>
              <a:rPr lang="en-US" dirty="0" err="1">
                <a:solidFill>
                  <a:srgbClr val="3E327C"/>
                </a:solidFill>
                <a:latin typeface="Arial Rounded MT Bold" panose="020F0704030504030204" pitchFamily="34" charset="0"/>
              </a:rPr>
              <a:t>Testing</a:t>
            </a:r>
            <a:r>
              <a:rPr lang="en-US" dirty="0">
                <a:solidFill>
                  <a:srgbClr val="3E327C"/>
                </a:solidFill>
                <a:latin typeface="Arial Rounded MT Bold" panose="020F0704030504030204" pitchFamily="34" charset="0"/>
              </a:rPr>
              <a:t> the model on real hardware using an FPGA board.</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Writing code to control how data flows.</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Breaking parts on purpose to check if the system still works properly.</a:t>
            </a:r>
          </a:p>
          <a:p>
            <a:endParaRPr lang="en-US" dirty="0">
              <a:solidFill>
                <a:srgbClr val="3E327C"/>
              </a:solidFill>
              <a:latin typeface="Arial Rounded MT Bold" panose="020F0704030504030204" pitchFamily="34" charset="0"/>
            </a:endParaRPr>
          </a:p>
          <a:p>
            <a:r>
              <a:rPr lang="en-US" b="1" dirty="0">
                <a:solidFill>
                  <a:srgbClr val="3E327C"/>
                </a:solidFill>
                <a:latin typeface="Arial Rounded MT Bold" panose="020F0704030504030204" pitchFamily="34" charset="0"/>
              </a:rPr>
              <a:t>P. Bhanu Prakash Reddy – </a:t>
            </a:r>
            <a:r>
              <a:rPr lang="en-US" b="1" dirty="0">
                <a:solidFill>
                  <a:schemeClr val="accent1"/>
                </a:solidFill>
                <a:latin typeface="Arial Rounded MT Bold" panose="020F0704030504030204" pitchFamily="34" charset="0"/>
              </a:rPr>
              <a:t>Integration &amp; Evaluation</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Connecting the simulation, model, and hardware together.</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Checking how fast and accurate the system is.</a:t>
            </a:r>
            <a:br>
              <a:rPr lang="en-US" dirty="0">
                <a:solidFill>
                  <a:srgbClr val="3E327C"/>
                </a:solidFill>
                <a:latin typeface="Arial Rounded MT Bold" panose="020F0704030504030204" pitchFamily="34" charset="0"/>
              </a:rPr>
            </a:br>
            <a:r>
              <a:rPr lang="en-US" dirty="0">
                <a:solidFill>
                  <a:srgbClr val="3E327C"/>
                </a:solidFill>
                <a:latin typeface="Arial Rounded MT Bold" panose="020F0704030504030204" pitchFamily="34" charset="0"/>
              </a:rPr>
              <a:t>Helping prepare the review report and final presentation.</a:t>
            </a:r>
          </a:p>
          <a:p>
            <a:endParaRPr lang="en-US" dirty="0">
              <a:solidFill>
                <a:srgbClr val="3E327C"/>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6100D2AE-DA37-E14A-9158-87516A12E5F5}"/>
              </a:ext>
            </a:extLst>
          </p:cNvPr>
          <p:cNvSpPr txBox="1"/>
          <p:nvPr/>
        </p:nvSpPr>
        <p:spPr>
          <a:xfrm>
            <a:off x="554182" y="337188"/>
            <a:ext cx="6096000" cy="523220"/>
          </a:xfrm>
          <a:prstGeom prst="rect">
            <a:avLst/>
          </a:prstGeom>
          <a:noFill/>
        </p:spPr>
        <p:txBody>
          <a:bodyPr wrap="square">
            <a:spAutoFit/>
          </a:bodyPr>
          <a:lstStyle/>
          <a:p>
            <a:r>
              <a:rPr lang="en-US" sz="2800" dirty="0">
                <a:solidFill>
                  <a:srgbClr val="3E327C"/>
                </a:solidFill>
                <a:latin typeface="Arial Rounded MT Bold" panose="020F0704030504030204" pitchFamily="34" charset="0"/>
              </a:rPr>
              <a:t>Team Roles &amp; Responsibilities</a:t>
            </a:r>
          </a:p>
        </p:txBody>
      </p:sp>
    </p:spTree>
    <p:extLst>
      <p:ext uri="{BB962C8B-B14F-4D97-AF65-F5344CB8AC3E}">
        <p14:creationId xmlns:p14="http://schemas.microsoft.com/office/powerpoint/2010/main" val="257311404"/>
      </p:ext>
    </p:extLst>
  </p:cSld>
  <p:clrMapOvr>
    <a:masterClrMapping/>
  </p:clrMapOvr>
</p:sld>
</file>

<file path=ppt/theme/theme1.xml><?xml version="1.0" encoding="utf-8"?>
<a:theme xmlns:a="http://schemas.openxmlformats.org/drawingml/2006/main" name="Epic Nature">
  <a:themeElements>
    <a:clrScheme name="Finance Presentation">
      <a:dk1>
        <a:srgbClr val="000000"/>
      </a:dk1>
      <a:lt1>
        <a:srgbClr val="FFFFFF"/>
      </a:lt1>
      <a:dk2>
        <a:srgbClr val="0E2841"/>
      </a:dk2>
      <a:lt2>
        <a:srgbClr val="E8E8E8"/>
      </a:lt2>
      <a:accent1>
        <a:srgbClr val="D0C262"/>
      </a:accent1>
      <a:accent2>
        <a:srgbClr val="FEB8B8"/>
      </a:accent2>
      <a:accent3>
        <a:srgbClr val="6B2138"/>
      </a:accent3>
      <a:accent4>
        <a:srgbClr val="FC5316"/>
      </a:accent4>
      <a:accent5>
        <a:srgbClr val="B7D9FE"/>
      </a:accent5>
      <a:accent6>
        <a:srgbClr val="263343"/>
      </a:accent6>
      <a:hlink>
        <a:srgbClr val="467886"/>
      </a:hlink>
      <a:folHlink>
        <a:srgbClr val="96607D"/>
      </a:folHlink>
    </a:clrScheme>
    <a:fontScheme name="B&amp;W Minimalist Drama">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mp;W Minimalist Drama_Finance_win32_EF_v5" id="{2442EB39-5D7A-4DDC-AD9A-BB04F1C7B656}" vid="{B6686708-5202-4EB0-B50E-375235245A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D3C292-02F4-47E7-8C9A-CA6D9A9381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C4B9AF2-5B11-48FF-A8A8-964B2D972562}">
  <ds:schemaRefs>
    <ds:schemaRef ds:uri="230e9df3-be65-4c73-a93b-d1236ebd677e"/>
    <ds:schemaRef ds:uri="http://www.w3.org/XML/1998/namespace"/>
    <ds:schemaRef ds:uri="http://schemas.microsoft.com/sharepoint/v3"/>
    <ds:schemaRef ds:uri="http://purl.org/dc/dcmitype/"/>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http://purl.org/dc/elements/1.1/"/>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7DD590A-8042-4F36-843F-743A8DB1784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B&amp;W minimalist finance presentation</Template>
  <TotalTime>474</TotalTime>
  <Words>919</Words>
  <Application>Microsoft Office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Arial Black</vt:lpstr>
      <vt:lpstr>Arial Rounded MT Bold</vt:lpstr>
      <vt:lpstr>Canva Sans</vt:lpstr>
      <vt:lpstr>Canva Sans Bold</vt:lpstr>
      <vt:lpstr>Poppins</vt:lpstr>
      <vt:lpstr>Poppins Light</vt:lpstr>
      <vt:lpstr>Epic Nature</vt:lpstr>
      <vt:lpstr>Smart Traffic Navigation System for Fault-Tolerant Edge Computing of IoV  Team Members:  Member 1: D.Akhil – CSE23413  Member 2: D.Uday kumar -CSE23655  Member 3:Sholingaram Hemanth-CSE23446  Member 4: P.BHANU PRAKASH REDDY-CSE23663  </vt:lpstr>
      <vt:lpstr>PowerPoint Presentation</vt:lpstr>
      <vt:lpstr> we aim to build a smart traffic system using edge computing that helps vehicles make quick and safe decisions in real-time, even if some sensors or parts fail. Traditional traffic systems are slow and depend on the cloud, which causes delays. Our system uses ESP32 boards on vehicles to process sensor data instantly using spiking neural networks (snns), which work like a brain. It can detect obstacles, reroute if needed, and keep working even during hardware faults. This makes traffic flow smarter, safer, and more reliable.   Source Material: Based on IEEE research on neuromorphic edge computing and traffic task scheduling. </vt:lpstr>
      <vt:lpstr>PowerPoint Presentation</vt:lpstr>
      <vt:lpstr>PowerPoint Presentation</vt:lpstr>
      <vt:lpstr>PowerPoint Presentation</vt:lpstr>
      <vt:lpstr>PowerPoint Presentation</vt:lpstr>
      <vt:lpstr>PowerPoint Presentation</vt:lpstr>
      <vt:lpstr>PowerPoint Presentation</vt:lpstr>
      <vt:lpstr>Conclusion: A smarter, safer future for roads   we will develop a smart traffic navigation system that leverages fault-tolerant edge computing and brain-inspired SNNS.  Real-world impact: less traffic, reduced pollution, and faster emergency services.  Future enhancements: integrating with autonomous vehicles, dynamic pricing for routes, and predictive maintenance for infrastructure.  Our project lays the groundwork for truly intelligent transportation systems of the future.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Akhil Duggineni</dc:creator>
  <cp:lastModifiedBy>Akhil Duggineni</cp:lastModifiedBy>
  <cp:revision>3</cp:revision>
  <dcterms:created xsi:type="dcterms:W3CDTF">2025-07-31T19:39:28Z</dcterms:created>
  <dcterms:modified xsi:type="dcterms:W3CDTF">2025-08-04T11:28:02Z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